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1" r:id="rId4"/>
    <p:sldId id="313" r:id="rId5"/>
    <p:sldId id="262" r:id="rId6"/>
    <p:sldId id="263" r:id="rId7"/>
    <p:sldId id="264" r:id="rId8"/>
    <p:sldId id="258" r:id="rId9"/>
    <p:sldId id="267" r:id="rId10"/>
    <p:sldId id="270" r:id="rId11"/>
    <p:sldId id="273" r:id="rId12"/>
    <p:sldId id="272" r:id="rId13"/>
    <p:sldId id="275" r:id="rId14"/>
    <p:sldId id="274" r:id="rId15"/>
    <p:sldId id="312" r:id="rId16"/>
    <p:sldId id="305" r:id="rId17"/>
    <p:sldId id="306" r:id="rId18"/>
    <p:sldId id="307" r:id="rId19"/>
    <p:sldId id="302" r:id="rId20"/>
    <p:sldId id="303" r:id="rId21"/>
    <p:sldId id="301" r:id="rId22"/>
    <p:sldId id="308" r:id="rId23"/>
    <p:sldId id="309" r:id="rId24"/>
    <p:sldId id="304" r:id="rId25"/>
    <p:sldId id="310" r:id="rId26"/>
    <p:sldId id="311" r:id="rId27"/>
    <p:sldId id="266" r:id="rId28"/>
    <p:sldId id="265"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84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7"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4BA26-68E8-44E7-84CA-B8FBD6F83414}"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it-IT"/>
        </a:p>
      </dgm:t>
    </dgm:pt>
    <dgm:pt modelId="{F77E1671-CDC8-49B3-A9C9-7D9A61C059B0}">
      <dgm:prSet phldrT="[Testo]" custT="1"/>
      <dgm:spPr/>
      <dgm:t>
        <a:bodyPr/>
        <a:lstStyle/>
        <a:p>
          <a:r>
            <a:rPr lang="it-IT" sz="1050" b="0" strike="noStrike" spc="-1" dirty="0">
              <a:solidFill>
                <a:schemeClr val="bg1"/>
              </a:solidFill>
              <a:latin typeface="Trebuchet MS" panose="020B0603020202020204" pitchFamily="34" charset="0"/>
              <a:ea typeface="DejaVu Sans"/>
            </a:rPr>
            <a:t>Beneficiario, Definizione della strategia Responsabilità dei risultati Rendicontazione tecnico-economica, Monitoraggio degli impatti</a:t>
          </a:r>
          <a:endParaRPr lang="it-IT" sz="1050" dirty="0">
            <a:solidFill>
              <a:schemeClr val="bg1"/>
            </a:solidFill>
            <a:latin typeface="Trebuchet MS" panose="020B0603020202020204" pitchFamily="34" charset="0"/>
          </a:endParaRPr>
        </a:p>
      </dgm:t>
    </dgm:pt>
    <dgm:pt modelId="{6D328558-C27E-42D0-B921-EB7B368B0EAB}" type="parTrans" cxnId="{126896BF-6566-4202-965F-0AF61CF0EEB2}">
      <dgm:prSet/>
      <dgm:spPr/>
      <dgm:t>
        <a:bodyPr/>
        <a:lstStyle/>
        <a:p>
          <a:endParaRPr lang="it-IT"/>
        </a:p>
      </dgm:t>
    </dgm:pt>
    <dgm:pt modelId="{48605CB2-9975-484A-BA50-C02A095E70EF}" type="sibTrans" cxnId="{126896BF-6566-4202-965F-0AF61CF0EEB2}">
      <dgm:prSet/>
      <dgm:spPr/>
      <dgm:t>
        <a:bodyPr/>
        <a:lstStyle/>
        <a:p>
          <a:endParaRPr lang="it-IT"/>
        </a:p>
      </dgm:t>
    </dgm:pt>
    <dgm:pt modelId="{0A0E35C2-034E-4A24-BDE8-1FFA2C112968}">
      <dgm:prSet phldrT="[Testo]" custT="1"/>
      <dgm:spPr/>
      <dgm:t>
        <a:bodyPr/>
        <a:lstStyle/>
        <a:p>
          <a:r>
            <a:rPr lang="it-IT" sz="1200" b="0" strike="noStrike" spc="-1" dirty="0">
              <a:solidFill>
                <a:schemeClr val="bg1"/>
              </a:solidFill>
              <a:latin typeface="Trebuchet MS" panose="020B0603020202020204" pitchFamily="34" charset="0"/>
              <a:ea typeface="DejaVu Sans"/>
            </a:rPr>
            <a:t>Progettazione preliminare, progettazione esecutiva, realizzazione delle opere</a:t>
          </a:r>
          <a:endParaRPr lang="it-IT" sz="1200" dirty="0">
            <a:solidFill>
              <a:schemeClr val="bg1"/>
            </a:solidFill>
            <a:latin typeface="Trebuchet MS" panose="020B0603020202020204" pitchFamily="34" charset="0"/>
          </a:endParaRPr>
        </a:p>
      </dgm:t>
    </dgm:pt>
    <dgm:pt modelId="{88AB579A-ADF2-4C92-8EB5-AAB1CC1DD63E}" type="parTrans" cxnId="{6B7D5D97-5FB8-4B3D-A3B0-5D6C158DBFF1}">
      <dgm:prSet/>
      <dgm:spPr/>
      <dgm:t>
        <a:bodyPr/>
        <a:lstStyle/>
        <a:p>
          <a:endParaRPr lang="it-IT"/>
        </a:p>
      </dgm:t>
    </dgm:pt>
    <dgm:pt modelId="{5A32E017-3CF0-4A2C-9903-E65720BCE93B}" type="sibTrans" cxnId="{6B7D5D97-5FB8-4B3D-A3B0-5D6C158DBFF1}">
      <dgm:prSet/>
      <dgm:spPr/>
      <dgm:t>
        <a:bodyPr/>
        <a:lstStyle/>
        <a:p>
          <a:endParaRPr lang="it-IT"/>
        </a:p>
      </dgm:t>
    </dgm:pt>
    <dgm:pt modelId="{268D7561-1959-45AA-8985-F6454C7BD32B}">
      <dgm:prSet phldrT="[Testo]" custT="1"/>
      <dgm:spPr/>
      <dgm:t>
        <a:bodyPr/>
        <a:lstStyle/>
        <a:p>
          <a:r>
            <a:rPr lang="it-IT" sz="1200" b="0" strike="noStrike" spc="-1" dirty="0">
              <a:solidFill>
                <a:schemeClr val="bg1"/>
              </a:solidFill>
              <a:latin typeface="Trebuchet MS" panose="020B0603020202020204" pitchFamily="34" charset="0"/>
              <a:ea typeface="DejaVu Sans"/>
            </a:rPr>
            <a:t>Beneficiari territoriali, Coprogettazione, messa a disposizione delle aree, presa in carico del manufatto</a:t>
          </a:r>
          <a:endParaRPr lang="it-IT" sz="1200" dirty="0">
            <a:solidFill>
              <a:schemeClr val="bg1"/>
            </a:solidFill>
            <a:latin typeface="Trebuchet MS" panose="020B0603020202020204" pitchFamily="34" charset="0"/>
          </a:endParaRPr>
        </a:p>
      </dgm:t>
    </dgm:pt>
    <dgm:pt modelId="{BA21049B-2B56-4335-BFCF-0D6AF29846D8}" type="parTrans" cxnId="{6361912A-4C2E-446E-B53D-56E23E86D1EC}">
      <dgm:prSet/>
      <dgm:spPr/>
      <dgm:t>
        <a:bodyPr/>
        <a:lstStyle/>
        <a:p>
          <a:endParaRPr lang="it-IT"/>
        </a:p>
      </dgm:t>
    </dgm:pt>
    <dgm:pt modelId="{E89D6EC5-6BB7-4727-8030-987C41782A22}" type="sibTrans" cxnId="{6361912A-4C2E-446E-B53D-56E23E86D1EC}">
      <dgm:prSet/>
      <dgm:spPr/>
      <dgm:t>
        <a:bodyPr/>
        <a:lstStyle/>
        <a:p>
          <a:endParaRPr lang="it-IT"/>
        </a:p>
      </dgm:t>
    </dgm:pt>
    <dgm:pt modelId="{026D542B-3E41-472C-8E51-70EB82C93B50}">
      <dgm:prSet phldrT="[Testo]" custT="1"/>
      <dgm:spPr/>
      <dgm:t>
        <a:bodyPr/>
        <a:lstStyle/>
        <a:p>
          <a:r>
            <a:rPr lang="it-IT" sz="1200" dirty="0">
              <a:solidFill>
                <a:schemeClr val="bg1"/>
              </a:solidFill>
              <a:latin typeface="Trebuchet MS" panose="020B0603020202020204" pitchFamily="34" charset="0"/>
            </a:rPr>
            <a:t>Amministrazioni titolari dei fondi e responsabili del monitoraggio</a:t>
          </a:r>
        </a:p>
      </dgm:t>
    </dgm:pt>
    <dgm:pt modelId="{84FB89A6-A689-48BE-94A2-D78AD0705618}" type="parTrans" cxnId="{5B83C92D-A4DB-4062-B8BA-93D0D4085057}">
      <dgm:prSet/>
      <dgm:spPr/>
      <dgm:t>
        <a:bodyPr/>
        <a:lstStyle/>
        <a:p>
          <a:endParaRPr lang="it-IT"/>
        </a:p>
      </dgm:t>
    </dgm:pt>
    <dgm:pt modelId="{885D11E5-DC67-4F69-B9EC-544FA093B0A3}" type="sibTrans" cxnId="{5B83C92D-A4DB-4062-B8BA-93D0D4085057}">
      <dgm:prSet/>
      <dgm:spPr/>
      <dgm:t>
        <a:bodyPr/>
        <a:lstStyle/>
        <a:p>
          <a:endParaRPr lang="it-IT"/>
        </a:p>
      </dgm:t>
    </dgm:pt>
    <dgm:pt modelId="{7779111B-9171-45BF-B6D8-A4AD78568CF9}" type="pres">
      <dgm:prSet presAssocID="{8844BA26-68E8-44E7-84CA-B8FBD6F83414}" presName="cycle" presStyleCnt="0">
        <dgm:presLayoutVars>
          <dgm:dir/>
          <dgm:resizeHandles val="exact"/>
        </dgm:presLayoutVars>
      </dgm:prSet>
      <dgm:spPr/>
    </dgm:pt>
    <dgm:pt modelId="{14C433A3-A509-4654-86E0-C260DF923183}" type="pres">
      <dgm:prSet presAssocID="{F77E1671-CDC8-49B3-A9C9-7D9A61C059B0}" presName="node" presStyleLbl="node1" presStyleIdx="0" presStyleCnt="4">
        <dgm:presLayoutVars>
          <dgm:bulletEnabled val="1"/>
        </dgm:presLayoutVars>
      </dgm:prSet>
      <dgm:spPr/>
    </dgm:pt>
    <dgm:pt modelId="{C61B1B0A-C666-4226-BE9A-DBA1B44AF199}" type="pres">
      <dgm:prSet presAssocID="{F77E1671-CDC8-49B3-A9C9-7D9A61C059B0}" presName="spNode" presStyleCnt="0"/>
      <dgm:spPr/>
    </dgm:pt>
    <dgm:pt modelId="{6DD41360-7ED4-40CB-89F4-8399B6ED5499}" type="pres">
      <dgm:prSet presAssocID="{48605CB2-9975-484A-BA50-C02A095E70EF}" presName="sibTrans" presStyleLbl="sibTrans1D1" presStyleIdx="0" presStyleCnt="4"/>
      <dgm:spPr/>
    </dgm:pt>
    <dgm:pt modelId="{2E461B48-9256-4393-BB64-A5EB4FFFDEC5}" type="pres">
      <dgm:prSet presAssocID="{0A0E35C2-034E-4A24-BDE8-1FFA2C112968}" presName="node" presStyleLbl="node1" presStyleIdx="1" presStyleCnt="4" custRadScaleRad="99777" custRadScaleInc="1657">
        <dgm:presLayoutVars>
          <dgm:bulletEnabled val="1"/>
        </dgm:presLayoutVars>
      </dgm:prSet>
      <dgm:spPr/>
    </dgm:pt>
    <dgm:pt modelId="{D90DF794-DF7A-4950-8718-72B63CC45573}" type="pres">
      <dgm:prSet presAssocID="{0A0E35C2-034E-4A24-BDE8-1FFA2C112968}" presName="spNode" presStyleCnt="0"/>
      <dgm:spPr/>
    </dgm:pt>
    <dgm:pt modelId="{E9B6EC74-0249-475F-BBD8-BDB4BC1F3ABD}" type="pres">
      <dgm:prSet presAssocID="{5A32E017-3CF0-4A2C-9903-E65720BCE93B}" presName="sibTrans" presStyleLbl="sibTrans1D1" presStyleIdx="1" presStyleCnt="4"/>
      <dgm:spPr/>
    </dgm:pt>
    <dgm:pt modelId="{480D45A3-0792-4435-B642-6C9CE97F7983}" type="pres">
      <dgm:prSet presAssocID="{268D7561-1959-45AA-8985-F6454C7BD32B}" presName="node" presStyleLbl="node1" presStyleIdx="2" presStyleCnt="4">
        <dgm:presLayoutVars>
          <dgm:bulletEnabled val="1"/>
        </dgm:presLayoutVars>
      </dgm:prSet>
      <dgm:spPr/>
    </dgm:pt>
    <dgm:pt modelId="{C75FDAF0-011A-46F9-A48F-B9F63BD29238}" type="pres">
      <dgm:prSet presAssocID="{268D7561-1959-45AA-8985-F6454C7BD32B}" presName="spNode" presStyleCnt="0"/>
      <dgm:spPr/>
    </dgm:pt>
    <dgm:pt modelId="{9C70A5AA-A223-4D8F-9C13-F8F9AAEBBDA0}" type="pres">
      <dgm:prSet presAssocID="{E89D6EC5-6BB7-4727-8030-987C41782A22}" presName="sibTrans" presStyleLbl="sibTrans1D1" presStyleIdx="2" presStyleCnt="4"/>
      <dgm:spPr/>
    </dgm:pt>
    <dgm:pt modelId="{90A6C994-C0BE-48EF-9814-3F90CD10F35F}" type="pres">
      <dgm:prSet presAssocID="{026D542B-3E41-472C-8E51-70EB82C93B50}" presName="node" presStyleLbl="node1" presStyleIdx="3" presStyleCnt="4">
        <dgm:presLayoutVars>
          <dgm:bulletEnabled val="1"/>
        </dgm:presLayoutVars>
      </dgm:prSet>
      <dgm:spPr/>
    </dgm:pt>
    <dgm:pt modelId="{987CEFA2-51CC-4360-81B2-F522A4FB3170}" type="pres">
      <dgm:prSet presAssocID="{026D542B-3E41-472C-8E51-70EB82C93B50}" presName="spNode" presStyleCnt="0"/>
      <dgm:spPr/>
    </dgm:pt>
    <dgm:pt modelId="{12688F0A-6048-4BEF-A18B-7F9A63BF6390}" type="pres">
      <dgm:prSet presAssocID="{885D11E5-DC67-4F69-B9EC-544FA093B0A3}" presName="sibTrans" presStyleLbl="sibTrans1D1" presStyleIdx="3" presStyleCnt="4"/>
      <dgm:spPr/>
    </dgm:pt>
  </dgm:ptLst>
  <dgm:cxnLst>
    <dgm:cxn modelId="{9D0DE721-EEBE-4A84-8F94-EFE2DEA9D639}" type="presOf" srcId="{8844BA26-68E8-44E7-84CA-B8FBD6F83414}" destId="{7779111B-9171-45BF-B6D8-A4AD78568CF9}" srcOrd="0" destOrd="0" presId="urn:microsoft.com/office/officeart/2005/8/layout/cycle6"/>
    <dgm:cxn modelId="{6361912A-4C2E-446E-B53D-56E23E86D1EC}" srcId="{8844BA26-68E8-44E7-84CA-B8FBD6F83414}" destId="{268D7561-1959-45AA-8985-F6454C7BD32B}" srcOrd="2" destOrd="0" parTransId="{BA21049B-2B56-4335-BFCF-0D6AF29846D8}" sibTransId="{E89D6EC5-6BB7-4727-8030-987C41782A22}"/>
    <dgm:cxn modelId="{5B83C92D-A4DB-4062-B8BA-93D0D4085057}" srcId="{8844BA26-68E8-44E7-84CA-B8FBD6F83414}" destId="{026D542B-3E41-472C-8E51-70EB82C93B50}" srcOrd="3" destOrd="0" parTransId="{84FB89A6-A689-48BE-94A2-D78AD0705618}" sibTransId="{885D11E5-DC67-4F69-B9EC-544FA093B0A3}"/>
    <dgm:cxn modelId="{DBFC0866-0087-4AC3-8701-85C117F2EB0F}" type="presOf" srcId="{268D7561-1959-45AA-8985-F6454C7BD32B}" destId="{480D45A3-0792-4435-B642-6C9CE97F7983}" srcOrd="0" destOrd="0" presId="urn:microsoft.com/office/officeart/2005/8/layout/cycle6"/>
    <dgm:cxn modelId="{FFD65E57-7D67-4372-85DD-ACBF5EFDE4F1}" type="presOf" srcId="{5A32E017-3CF0-4A2C-9903-E65720BCE93B}" destId="{E9B6EC74-0249-475F-BBD8-BDB4BC1F3ABD}" srcOrd="0" destOrd="0" presId="urn:microsoft.com/office/officeart/2005/8/layout/cycle6"/>
    <dgm:cxn modelId="{655EC778-9ECE-4A3B-98CD-CC10D69CB76A}" type="presOf" srcId="{F77E1671-CDC8-49B3-A9C9-7D9A61C059B0}" destId="{14C433A3-A509-4654-86E0-C260DF923183}" srcOrd="0" destOrd="0" presId="urn:microsoft.com/office/officeart/2005/8/layout/cycle6"/>
    <dgm:cxn modelId="{5110D17C-2711-4CA7-A89C-2C2C131F1C6A}" type="presOf" srcId="{885D11E5-DC67-4F69-B9EC-544FA093B0A3}" destId="{12688F0A-6048-4BEF-A18B-7F9A63BF6390}" srcOrd="0" destOrd="0" presId="urn:microsoft.com/office/officeart/2005/8/layout/cycle6"/>
    <dgm:cxn modelId="{6B7D5D97-5FB8-4B3D-A3B0-5D6C158DBFF1}" srcId="{8844BA26-68E8-44E7-84CA-B8FBD6F83414}" destId="{0A0E35C2-034E-4A24-BDE8-1FFA2C112968}" srcOrd="1" destOrd="0" parTransId="{88AB579A-ADF2-4C92-8EB5-AAB1CC1DD63E}" sibTransId="{5A32E017-3CF0-4A2C-9903-E65720BCE93B}"/>
    <dgm:cxn modelId="{FCA83498-42FE-4844-B540-6B8D1A5783A5}" type="presOf" srcId="{026D542B-3E41-472C-8E51-70EB82C93B50}" destId="{90A6C994-C0BE-48EF-9814-3F90CD10F35F}" srcOrd="0" destOrd="0" presId="urn:microsoft.com/office/officeart/2005/8/layout/cycle6"/>
    <dgm:cxn modelId="{7C4FD9A4-13B6-40D4-BCBE-42CFE2780854}" type="presOf" srcId="{0A0E35C2-034E-4A24-BDE8-1FFA2C112968}" destId="{2E461B48-9256-4393-BB64-A5EB4FFFDEC5}" srcOrd="0" destOrd="0" presId="urn:microsoft.com/office/officeart/2005/8/layout/cycle6"/>
    <dgm:cxn modelId="{126896BF-6566-4202-965F-0AF61CF0EEB2}" srcId="{8844BA26-68E8-44E7-84CA-B8FBD6F83414}" destId="{F77E1671-CDC8-49B3-A9C9-7D9A61C059B0}" srcOrd="0" destOrd="0" parTransId="{6D328558-C27E-42D0-B921-EB7B368B0EAB}" sibTransId="{48605CB2-9975-484A-BA50-C02A095E70EF}"/>
    <dgm:cxn modelId="{DEB01BE7-80BB-4ADF-A01B-74097DC73669}" type="presOf" srcId="{E89D6EC5-6BB7-4727-8030-987C41782A22}" destId="{9C70A5AA-A223-4D8F-9C13-F8F9AAEBBDA0}" srcOrd="0" destOrd="0" presId="urn:microsoft.com/office/officeart/2005/8/layout/cycle6"/>
    <dgm:cxn modelId="{FE306CFB-3AF6-41E2-8892-270F1D5117EB}" type="presOf" srcId="{48605CB2-9975-484A-BA50-C02A095E70EF}" destId="{6DD41360-7ED4-40CB-89F4-8399B6ED5499}" srcOrd="0" destOrd="0" presId="urn:microsoft.com/office/officeart/2005/8/layout/cycle6"/>
    <dgm:cxn modelId="{68DB0404-1FB8-4A46-9B11-1B31031B6FEE}" type="presParOf" srcId="{7779111B-9171-45BF-B6D8-A4AD78568CF9}" destId="{14C433A3-A509-4654-86E0-C260DF923183}" srcOrd="0" destOrd="0" presId="urn:microsoft.com/office/officeart/2005/8/layout/cycle6"/>
    <dgm:cxn modelId="{0863FEA0-05AC-43EA-A641-3FC573D9CCE2}" type="presParOf" srcId="{7779111B-9171-45BF-B6D8-A4AD78568CF9}" destId="{C61B1B0A-C666-4226-BE9A-DBA1B44AF199}" srcOrd="1" destOrd="0" presId="urn:microsoft.com/office/officeart/2005/8/layout/cycle6"/>
    <dgm:cxn modelId="{57D8DFAD-D778-4843-B1DC-44E248E15058}" type="presParOf" srcId="{7779111B-9171-45BF-B6D8-A4AD78568CF9}" destId="{6DD41360-7ED4-40CB-89F4-8399B6ED5499}" srcOrd="2" destOrd="0" presId="urn:microsoft.com/office/officeart/2005/8/layout/cycle6"/>
    <dgm:cxn modelId="{9ED5B844-CD55-4854-B38F-ADE312061B1F}" type="presParOf" srcId="{7779111B-9171-45BF-B6D8-A4AD78568CF9}" destId="{2E461B48-9256-4393-BB64-A5EB4FFFDEC5}" srcOrd="3" destOrd="0" presId="urn:microsoft.com/office/officeart/2005/8/layout/cycle6"/>
    <dgm:cxn modelId="{EA517F2D-5D14-4D48-A17F-433D7D0DE675}" type="presParOf" srcId="{7779111B-9171-45BF-B6D8-A4AD78568CF9}" destId="{D90DF794-DF7A-4950-8718-72B63CC45573}" srcOrd="4" destOrd="0" presId="urn:microsoft.com/office/officeart/2005/8/layout/cycle6"/>
    <dgm:cxn modelId="{6CCB9BC3-7365-4DE6-B7DE-751E8EC4AD06}" type="presParOf" srcId="{7779111B-9171-45BF-B6D8-A4AD78568CF9}" destId="{E9B6EC74-0249-475F-BBD8-BDB4BC1F3ABD}" srcOrd="5" destOrd="0" presId="urn:microsoft.com/office/officeart/2005/8/layout/cycle6"/>
    <dgm:cxn modelId="{3214A612-EE60-487A-8DEA-9E02142C355E}" type="presParOf" srcId="{7779111B-9171-45BF-B6D8-A4AD78568CF9}" destId="{480D45A3-0792-4435-B642-6C9CE97F7983}" srcOrd="6" destOrd="0" presId="urn:microsoft.com/office/officeart/2005/8/layout/cycle6"/>
    <dgm:cxn modelId="{BA728B14-4A65-4F16-BAFD-CE8D40F5A83E}" type="presParOf" srcId="{7779111B-9171-45BF-B6D8-A4AD78568CF9}" destId="{C75FDAF0-011A-46F9-A48F-B9F63BD29238}" srcOrd="7" destOrd="0" presId="urn:microsoft.com/office/officeart/2005/8/layout/cycle6"/>
    <dgm:cxn modelId="{F6CB7359-02F9-4911-9B49-3C5B65F49667}" type="presParOf" srcId="{7779111B-9171-45BF-B6D8-A4AD78568CF9}" destId="{9C70A5AA-A223-4D8F-9C13-F8F9AAEBBDA0}" srcOrd="8" destOrd="0" presId="urn:microsoft.com/office/officeart/2005/8/layout/cycle6"/>
    <dgm:cxn modelId="{CCD6868C-A1D0-41CF-9D2F-6E901C95A251}" type="presParOf" srcId="{7779111B-9171-45BF-B6D8-A4AD78568CF9}" destId="{90A6C994-C0BE-48EF-9814-3F90CD10F35F}" srcOrd="9" destOrd="0" presId="urn:microsoft.com/office/officeart/2005/8/layout/cycle6"/>
    <dgm:cxn modelId="{739F075F-5AEB-4D73-AE4E-8833DC17AD4E}" type="presParOf" srcId="{7779111B-9171-45BF-B6D8-A4AD78568CF9}" destId="{987CEFA2-51CC-4360-81B2-F522A4FB3170}" srcOrd="10" destOrd="0" presId="urn:microsoft.com/office/officeart/2005/8/layout/cycle6"/>
    <dgm:cxn modelId="{DF3B91B4-51A9-4603-A1E0-F61500B1914D}" type="presParOf" srcId="{7779111B-9171-45BF-B6D8-A4AD78568CF9}" destId="{12688F0A-6048-4BEF-A18B-7F9A63BF6390}" srcOrd="11" destOrd="0" presId="urn:microsoft.com/office/officeart/2005/8/layout/cycle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EBDE2-3D4C-4A24-9A4F-21C21EB0EE0C}" type="doc">
      <dgm:prSet loTypeId="urn:microsoft.com/office/officeart/2005/8/layout/hProcess11" loCatId="process" qsTypeId="urn:microsoft.com/office/officeart/2005/8/quickstyle/simple1" qsCatId="simple" csTypeId="urn:microsoft.com/office/officeart/2005/8/colors/accent1_2" csCatId="accent1" phldr="1"/>
      <dgm:spPr/>
    </dgm:pt>
    <dgm:pt modelId="{3067D8B2-B36C-4FB6-A5FC-1F52C5660BD1}">
      <dgm:prSet phldrT="[Testo]"/>
      <dgm:spPr/>
      <dgm:t>
        <a:bodyPr/>
        <a:lstStyle/>
        <a:p>
          <a:r>
            <a:rPr lang="it-IT" dirty="0">
              <a:latin typeface="Trebuchet MS" panose="020B0603020202020204" pitchFamily="34" charset="0"/>
            </a:rPr>
            <a:t>DL 152 del 6/11/2021 Disposizioni urgenti PNRR- Istituzione PUI</a:t>
          </a:r>
        </a:p>
      </dgm:t>
    </dgm:pt>
    <dgm:pt modelId="{D5938893-18E8-483C-8F04-A328ADC37235}" type="parTrans" cxnId="{EDE6C752-4DE3-4B10-B26E-67A0F98A5ADB}">
      <dgm:prSet/>
      <dgm:spPr/>
      <dgm:t>
        <a:bodyPr/>
        <a:lstStyle/>
        <a:p>
          <a:endParaRPr lang="it-IT"/>
        </a:p>
      </dgm:t>
    </dgm:pt>
    <dgm:pt modelId="{8803F79A-7826-4A3C-B46B-5CE9179B53DE}" type="sibTrans" cxnId="{EDE6C752-4DE3-4B10-B26E-67A0F98A5ADB}">
      <dgm:prSet/>
      <dgm:spPr/>
      <dgm:t>
        <a:bodyPr/>
        <a:lstStyle/>
        <a:p>
          <a:endParaRPr lang="it-IT"/>
        </a:p>
      </dgm:t>
    </dgm:pt>
    <dgm:pt modelId="{15D03D6C-58FE-4594-804B-A348D65CEEB0}">
      <dgm:prSet phldrT="[Testo]"/>
      <dgm:spPr/>
      <dgm:t>
        <a:bodyPr/>
        <a:lstStyle/>
        <a:p>
          <a:r>
            <a:rPr lang="it-IT" dirty="0">
              <a:latin typeface="Trebuchet MS" panose="020B0603020202020204" pitchFamily="34" charset="0"/>
            </a:rPr>
            <a:t>13/12/2021 Accordo quadro tra CMM e CAP per attuazione Sistemi di Drenaggio Urbano Sostenibile nel PNRR</a:t>
          </a:r>
        </a:p>
      </dgm:t>
    </dgm:pt>
    <dgm:pt modelId="{954E655E-7CFE-465A-B354-7B88561E1E6A}" type="parTrans" cxnId="{2AFB65C0-BCC0-497C-AFCA-14BEBE8000D7}">
      <dgm:prSet/>
      <dgm:spPr/>
      <dgm:t>
        <a:bodyPr/>
        <a:lstStyle/>
        <a:p>
          <a:endParaRPr lang="it-IT"/>
        </a:p>
      </dgm:t>
    </dgm:pt>
    <dgm:pt modelId="{1C3D330A-EF70-46B7-B8C8-EAA351A92D1A}" type="sibTrans" cxnId="{2AFB65C0-BCC0-497C-AFCA-14BEBE8000D7}">
      <dgm:prSet/>
      <dgm:spPr/>
      <dgm:t>
        <a:bodyPr/>
        <a:lstStyle/>
        <a:p>
          <a:endParaRPr lang="it-IT"/>
        </a:p>
      </dgm:t>
    </dgm:pt>
    <dgm:pt modelId="{ADA70AF5-7335-4C3B-BC0C-9880E183F0EC}">
      <dgm:prSet phldrT="[Testo]"/>
      <dgm:spPr/>
      <dgm:t>
        <a:bodyPr/>
        <a:lstStyle/>
        <a:p>
          <a:r>
            <a:rPr lang="it-IT" dirty="0">
              <a:latin typeface="Trebuchet MS" panose="020B0603020202020204" pitchFamily="34" charset="0"/>
            </a:rPr>
            <a:t>14/03/2022</a:t>
          </a:r>
        </a:p>
        <a:p>
          <a:r>
            <a:rPr lang="it-IT" dirty="0">
              <a:latin typeface="Trebuchet MS" panose="020B0603020202020204" pitchFamily="34" charset="0"/>
            </a:rPr>
            <a:t>Candidatura PUI Spugna :</a:t>
          </a:r>
        </a:p>
        <a:p>
          <a:r>
            <a:rPr lang="it-IT" dirty="0">
              <a:latin typeface="Trebuchet MS" panose="020B0603020202020204" pitchFamily="34" charset="0"/>
            </a:rPr>
            <a:t>32 Comuni</a:t>
          </a:r>
        </a:p>
        <a:p>
          <a:r>
            <a:rPr lang="it-IT" dirty="0">
              <a:latin typeface="Trebuchet MS" panose="020B0603020202020204" pitchFamily="34" charset="0"/>
            </a:rPr>
            <a:t>90 Interventi</a:t>
          </a:r>
        </a:p>
      </dgm:t>
    </dgm:pt>
    <dgm:pt modelId="{67C98889-1767-40FA-9BBE-43E882809BA1}" type="parTrans" cxnId="{D9EDF410-25F0-4A5E-9DF0-DB534CACEFA7}">
      <dgm:prSet/>
      <dgm:spPr/>
      <dgm:t>
        <a:bodyPr/>
        <a:lstStyle/>
        <a:p>
          <a:endParaRPr lang="it-IT"/>
        </a:p>
      </dgm:t>
    </dgm:pt>
    <dgm:pt modelId="{CEB1F562-9FFB-4FC6-94F1-9F26D3C017BD}" type="sibTrans" cxnId="{D9EDF410-25F0-4A5E-9DF0-DB534CACEFA7}">
      <dgm:prSet/>
      <dgm:spPr/>
      <dgm:t>
        <a:bodyPr/>
        <a:lstStyle/>
        <a:p>
          <a:endParaRPr lang="it-IT"/>
        </a:p>
      </dgm:t>
    </dgm:pt>
    <dgm:pt modelId="{E713538D-7E85-4093-8359-EA632D499EF3}">
      <dgm:prSet/>
      <dgm:spPr/>
      <dgm:t>
        <a:bodyPr/>
        <a:lstStyle/>
        <a:p>
          <a:r>
            <a:rPr lang="it-IT" dirty="0">
              <a:latin typeface="Trebuchet MS" panose="020B0603020202020204" pitchFamily="34" charset="0"/>
            </a:rPr>
            <a:t>22/04/2022 Decreto Ministero Interno per l’assegnazione delle risorse PNRR – PUI</a:t>
          </a:r>
        </a:p>
      </dgm:t>
    </dgm:pt>
    <dgm:pt modelId="{51F6F26D-4054-4B2C-A0CE-B22FFDBF4AB4}" type="parTrans" cxnId="{B11AB841-9070-4C21-AF94-5E73D470D646}">
      <dgm:prSet/>
      <dgm:spPr/>
      <dgm:t>
        <a:bodyPr/>
        <a:lstStyle/>
        <a:p>
          <a:endParaRPr lang="it-IT"/>
        </a:p>
      </dgm:t>
    </dgm:pt>
    <dgm:pt modelId="{DB520FA5-E90B-4234-B268-64451B6056FF}" type="sibTrans" cxnId="{B11AB841-9070-4C21-AF94-5E73D470D646}">
      <dgm:prSet/>
      <dgm:spPr/>
      <dgm:t>
        <a:bodyPr/>
        <a:lstStyle/>
        <a:p>
          <a:endParaRPr lang="it-IT"/>
        </a:p>
      </dgm:t>
    </dgm:pt>
    <dgm:pt modelId="{D19D49F6-A8D6-40F9-9661-6868F333CFC9}">
      <dgm:prSet phldrT="[Testo]"/>
      <dgm:spPr/>
      <dgm:t>
        <a:bodyPr/>
        <a:lstStyle/>
        <a:p>
          <a:r>
            <a:rPr lang="it-IT" dirty="0">
              <a:latin typeface="Trebuchet MS" panose="020B0603020202020204" pitchFamily="34" charset="0"/>
            </a:rPr>
            <a:t>Febbraio 2022</a:t>
          </a:r>
        </a:p>
        <a:p>
          <a:r>
            <a:rPr lang="it-IT" dirty="0">
              <a:latin typeface="Trebuchet MS" panose="020B0603020202020204" pitchFamily="34" charset="0"/>
            </a:rPr>
            <a:t>Adesione dei Comuni all’Accordo</a:t>
          </a:r>
        </a:p>
      </dgm:t>
    </dgm:pt>
    <dgm:pt modelId="{DEFAA02E-3829-4028-ACA7-2B4D235729D5}" type="parTrans" cxnId="{3E8DB78B-41A2-409E-8AD0-77BD5D0AF634}">
      <dgm:prSet/>
      <dgm:spPr/>
      <dgm:t>
        <a:bodyPr/>
        <a:lstStyle/>
        <a:p>
          <a:endParaRPr lang="it-IT"/>
        </a:p>
      </dgm:t>
    </dgm:pt>
    <dgm:pt modelId="{BC9C3407-0BB6-43A3-8BB6-1D2E6ED4A304}" type="sibTrans" cxnId="{3E8DB78B-41A2-409E-8AD0-77BD5D0AF634}">
      <dgm:prSet/>
      <dgm:spPr/>
      <dgm:t>
        <a:bodyPr/>
        <a:lstStyle/>
        <a:p>
          <a:endParaRPr lang="it-IT"/>
        </a:p>
      </dgm:t>
    </dgm:pt>
    <dgm:pt modelId="{AE8AF8D7-5119-4718-9003-0EAB2F38014A}">
      <dgm:prSet/>
      <dgm:spPr/>
      <dgm:t>
        <a:bodyPr/>
        <a:lstStyle/>
        <a:p>
          <a:r>
            <a:rPr lang="it-IT" dirty="0">
              <a:latin typeface="Trebuchet MS" panose="020B0603020202020204" pitchFamily="34" charset="0"/>
            </a:rPr>
            <a:t>31/05/2022 Sottoscrizione Atti d’obbligo tra CMM e Ministero Interno</a:t>
          </a:r>
        </a:p>
      </dgm:t>
    </dgm:pt>
    <dgm:pt modelId="{BB8C3493-1F12-42E4-8DF6-81CCF24A360C}" type="parTrans" cxnId="{04C6541D-47F9-450E-9E46-3893756408ED}">
      <dgm:prSet/>
      <dgm:spPr/>
      <dgm:t>
        <a:bodyPr/>
        <a:lstStyle/>
        <a:p>
          <a:endParaRPr lang="it-IT"/>
        </a:p>
      </dgm:t>
    </dgm:pt>
    <dgm:pt modelId="{E43447BD-0EB5-4C17-ABB5-0F6D1443B9C2}" type="sibTrans" cxnId="{04C6541D-47F9-450E-9E46-3893756408ED}">
      <dgm:prSet/>
      <dgm:spPr/>
      <dgm:t>
        <a:bodyPr/>
        <a:lstStyle/>
        <a:p>
          <a:endParaRPr lang="it-IT"/>
        </a:p>
      </dgm:t>
    </dgm:pt>
    <dgm:pt modelId="{CD19DD89-DD49-4336-B0CE-B5D11A447FA4}">
      <dgm:prSet/>
      <dgm:spPr/>
      <dgm:t>
        <a:bodyPr/>
        <a:lstStyle/>
        <a:p>
          <a:r>
            <a:rPr lang="it-IT">
              <a:latin typeface="Trebuchet MS" panose="020B0603020202020204" pitchFamily="34" charset="0"/>
            </a:rPr>
            <a:t>Luglio-Dicembre 2022</a:t>
          </a:r>
        </a:p>
        <a:p>
          <a:r>
            <a:rPr lang="it-IT">
              <a:latin typeface="Trebuchet MS" panose="020B0603020202020204" pitchFamily="34" charset="0"/>
            </a:rPr>
            <a:t>Progettazione Definitiva </a:t>
          </a:r>
          <a:endParaRPr lang="it-IT" dirty="0">
            <a:latin typeface="Trebuchet MS" panose="020B0603020202020204" pitchFamily="34" charset="0"/>
          </a:endParaRPr>
        </a:p>
      </dgm:t>
    </dgm:pt>
    <dgm:pt modelId="{4AE7B005-3403-4DAE-A1F0-F9AEA557512A}" type="parTrans" cxnId="{AAD45E07-C153-49E4-A5C4-456BE48188C7}">
      <dgm:prSet/>
      <dgm:spPr/>
    </dgm:pt>
    <dgm:pt modelId="{E77DF295-55C4-4C38-9BD5-D80FC506445C}" type="sibTrans" cxnId="{AAD45E07-C153-49E4-A5C4-456BE48188C7}">
      <dgm:prSet/>
      <dgm:spPr/>
    </dgm:pt>
    <dgm:pt modelId="{9EC33B31-C5D0-48AF-9A6D-A424F8A59B97}" type="pres">
      <dgm:prSet presAssocID="{285EBDE2-3D4C-4A24-9A4F-21C21EB0EE0C}" presName="Name0" presStyleCnt="0">
        <dgm:presLayoutVars>
          <dgm:dir/>
          <dgm:resizeHandles val="exact"/>
        </dgm:presLayoutVars>
      </dgm:prSet>
      <dgm:spPr/>
    </dgm:pt>
    <dgm:pt modelId="{42F0F6C5-C158-4864-A8AE-8BA26FD0D5AE}" type="pres">
      <dgm:prSet presAssocID="{285EBDE2-3D4C-4A24-9A4F-21C21EB0EE0C}" presName="arrow" presStyleLbl="bgShp" presStyleIdx="0" presStyleCnt="1"/>
      <dgm:spPr/>
    </dgm:pt>
    <dgm:pt modelId="{F86BBA17-DC2B-40D1-9284-B6241C7404DE}" type="pres">
      <dgm:prSet presAssocID="{285EBDE2-3D4C-4A24-9A4F-21C21EB0EE0C}" presName="points" presStyleCnt="0"/>
      <dgm:spPr/>
    </dgm:pt>
    <dgm:pt modelId="{FB0759E3-A9AE-4D02-824E-BBD5E2335B7B}" type="pres">
      <dgm:prSet presAssocID="{3067D8B2-B36C-4FB6-A5FC-1F52C5660BD1}" presName="compositeA" presStyleCnt="0"/>
      <dgm:spPr/>
    </dgm:pt>
    <dgm:pt modelId="{E42F73A5-D48D-4B49-8407-29DEDE5E1EF0}" type="pres">
      <dgm:prSet presAssocID="{3067D8B2-B36C-4FB6-A5FC-1F52C5660BD1}" presName="textA" presStyleLbl="revTx" presStyleIdx="0" presStyleCnt="7">
        <dgm:presLayoutVars>
          <dgm:bulletEnabled val="1"/>
        </dgm:presLayoutVars>
      </dgm:prSet>
      <dgm:spPr/>
    </dgm:pt>
    <dgm:pt modelId="{3007F4FF-9500-47F4-986E-2310CAD071B6}" type="pres">
      <dgm:prSet presAssocID="{3067D8B2-B36C-4FB6-A5FC-1F52C5660BD1}" presName="circleA" presStyleLbl="node1" presStyleIdx="0" presStyleCnt="7"/>
      <dgm:spPr/>
    </dgm:pt>
    <dgm:pt modelId="{FDC3E27D-F4A2-4216-A20C-80454AFF0D81}" type="pres">
      <dgm:prSet presAssocID="{3067D8B2-B36C-4FB6-A5FC-1F52C5660BD1}" presName="spaceA" presStyleCnt="0"/>
      <dgm:spPr/>
    </dgm:pt>
    <dgm:pt modelId="{104D1591-A0D0-44D5-A957-CFAB42148F74}" type="pres">
      <dgm:prSet presAssocID="{8803F79A-7826-4A3C-B46B-5CE9179B53DE}" presName="space" presStyleCnt="0"/>
      <dgm:spPr/>
    </dgm:pt>
    <dgm:pt modelId="{3AD7A5B2-1C6F-4A77-81F8-189BB1CCBB1A}" type="pres">
      <dgm:prSet presAssocID="{15D03D6C-58FE-4594-804B-A348D65CEEB0}" presName="compositeB" presStyleCnt="0"/>
      <dgm:spPr/>
    </dgm:pt>
    <dgm:pt modelId="{F3AF0EAD-6F85-482E-807E-015FA246468B}" type="pres">
      <dgm:prSet presAssocID="{15D03D6C-58FE-4594-804B-A348D65CEEB0}" presName="textB" presStyleLbl="revTx" presStyleIdx="1" presStyleCnt="7">
        <dgm:presLayoutVars>
          <dgm:bulletEnabled val="1"/>
        </dgm:presLayoutVars>
      </dgm:prSet>
      <dgm:spPr/>
    </dgm:pt>
    <dgm:pt modelId="{05DC63CE-B70B-46C1-821D-4CE952DBA1C5}" type="pres">
      <dgm:prSet presAssocID="{15D03D6C-58FE-4594-804B-A348D65CEEB0}" presName="circleB" presStyleLbl="node1" presStyleIdx="1" presStyleCnt="7"/>
      <dgm:spPr/>
    </dgm:pt>
    <dgm:pt modelId="{312A34E0-F337-4044-8A9A-6C9CE9F53648}" type="pres">
      <dgm:prSet presAssocID="{15D03D6C-58FE-4594-804B-A348D65CEEB0}" presName="spaceB" presStyleCnt="0"/>
      <dgm:spPr/>
    </dgm:pt>
    <dgm:pt modelId="{F3C9C9FD-CB1B-494A-BC26-5A4470F34E5A}" type="pres">
      <dgm:prSet presAssocID="{1C3D330A-EF70-46B7-B8C8-EAA351A92D1A}" presName="space" presStyleCnt="0"/>
      <dgm:spPr/>
    </dgm:pt>
    <dgm:pt modelId="{81D96634-293A-4B6C-AE65-EC5C73FAF91B}" type="pres">
      <dgm:prSet presAssocID="{D19D49F6-A8D6-40F9-9661-6868F333CFC9}" presName="compositeA" presStyleCnt="0"/>
      <dgm:spPr/>
    </dgm:pt>
    <dgm:pt modelId="{3D623CF4-13C7-4364-A00F-C81E8F24939B}" type="pres">
      <dgm:prSet presAssocID="{D19D49F6-A8D6-40F9-9661-6868F333CFC9}" presName="textA" presStyleLbl="revTx" presStyleIdx="2" presStyleCnt="7">
        <dgm:presLayoutVars>
          <dgm:bulletEnabled val="1"/>
        </dgm:presLayoutVars>
      </dgm:prSet>
      <dgm:spPr/>
    </dgm:pt>
    <dgm:pt modelId="{A9CB39FC-951E-44F2-8EF0-00CBFD13D3CD}" type="pres">
      <dgm:prSet presAssocID="{D19D49F6-A8D6-40F9-9661-6868F333CFC9}" presName="circleA" presStyleLbl="node1" presStyleIdx="2" presStyleCnt="7"/>
      <dgm:spPr/>
    </dgm:pt>
    <dgm:pt modelId="{D3715176-ECBF-409E-B25B-E211D792DD33}" type="pres">
      <dgm:prSet presAssocID="{D19D49F6-A8D6-40F9-9661-6868F333CFC9}" presName="spaceA" presStyleCnt="0"/>
      <dgm:spPr/>
    </dgm:pt>
    <dgm:pt modelId="{C306359A-220C-4655-9432-6F8EF144DC01}" type="pres">
      <dgm:prSet presAssocID="{BC9C3407-0BB6-43A3-8BB6-1D2E6ED4A304}" presName="space" presStyleCnt="0"/>
      <dgm:spPr/>
    </dgm:pt>
    <dgm:pt modelId="{38E7AEF7-CA8B-4260-9286-0EA2D9E8C057}" type="pres">
      <dgm:prSet presAssocID="{ADA70AF5-7335-4C3B-BC0C-9880E183F0EC}" presName="compositeB" presStyleCnt="0"/>
      <dgm:spPr/>
    </dgm:pt>
    <dgm:pt modelId="{199C5C63-A1AC-4502-A5B6-63240C09C64C}" type="pres">
      <dgm:prSet presAssocID="{ADA70AF5-7335-4C3B-BC0C-9880E183F0EC}" presName="textB" presStyleLbl="revTx" presStyleIdx="3" presStyleCnt="7">
        <dgm:presLayoutVars>
          <dgm:bulletEnabled val="1"/>
        </dgm:presLayoutVars>
      </dgm:prSet>
      <dgm:spPr/>
    </dgm:pt>
    <dgm:pt modelId="{D86CC8A2-5DA2-478B-90B5-8711D92C4160}" type="pres">
      <dgm:prSet presAssocID="{ADA70AF5-7335-4C3B-BC0C-9880E183F0EC}" presName="circleB" presStyleLbl="node1" presStyleIdx="3" presStyleCnt="7"/>
      <dgm:spPr/>
    </dgm:pt>
    <dgm:pt modelId="{97B069F0-D10E-4E95-9E40-41D7ED07A475}" type="pres">
      <dgm:prSet presAssocID="{ADA70AF5-7335-4C3B-BC0C-9880E183F0EC}" presName="spaceB" presStyleCnt="0"/>
      <dgm:spPr/>
    </dgm:pt>
    <dgm:pt modelId="{20525329-6CF3-45DF-9865-92C3778871C7}" type="pres">
      <dgm:prSet presAssocID="{CEB1F562-9FFB-4FC6-94F1-9F26D3C017BD}" presName="space" presStyleCnt="0"/>
      <dgm:spPr/>
    </dgm:pt>
    <dgm:pt modelId="{0599939B-C249-43F5-84C9-9CF5782D802D}" type="pres">
      <dgm:prSet presAssocID="{E713538D-7E85-4093-8359-EA632D499EF3}" presName="compositeA" presStyleCnt="0"/>
      <dgm:spPr/>
    </dgm:pt>
    <dgm:pt modelId="{F64F803F-4C3C-4265-BE6A-724F123C9F8C}" type="pres">
      <dgm:prSet presAssocID="{E713538D-7E85-4093-8359-EA632D499EF3}" presName="textA" presStyleLbl="revTx" presStyleIdx="4" presStyleCnt="7">
        <dgm:presLayoutVars>
          <dgm:bulletEnabled val="1"/>
        </dgm:presLayoutVars>
      </dgm:prSet>
      <dgm:spPr/>
    </dgm:pt>
    <dgm:pt modelId="{794E9AA3-2BF3-4893-B905-BDF5679B4D92}" type="pres">
      <dgm:prSet presAssocID="{E713538D-7E85-4093-8359-EA632D499EF3}" presName="circleA" presStyleLbl="node1" presStyleIdx="4" presStyleCnt="7"/>
      <dgm:spPr/>
    </dgm:pt>
    <dgm:pt modelId="{E4C98B2A-3C07-470B-BA55-E66A11DBCC42}" type="pres">
      <dgm:prSet presAssocID="{E713538D-7E85-4093-8359-EA632D499EF3}" presName="spaceA" presStyleCnt="0"/>
      <dgm:spPr/>
    </dgm:pt>
    <dgm:pt modelId="{12DF96B9-E3F4-42C5-B7C9-20A3A2954D6F}" type="pres">
      <dgm:prSet presAssocID="{DB520FA5-E90B-4234-B268-64451B6056FF}" presName="space" presStyleCnt="0"/>
      <dgm:spPr/>
    </dgm:pt>
    <dgm:pt modelId="{6575D7BD-6109-4953-8267-C64A50AA8F83}" type="pres">
      <dgm:prSet presAssocID="{AE8AF8D7-5119-4718-9003-0EAB2F38014A}" presName="compositeB" presStyleCnt="0"/>
      <dgm:spPr/>
    </dgm:pt>
    <dgm:pt modelId="{3BF6FE80-D2FC-4FF7-A85F-109C2B50D755}" type="pres">
      <dgm:prSet presAssocID="{AE8AF8D7-5119-4718-9003-0EAB2F38014A}" presName="textB" presStyleLbl="revTx" presStyleIdx="5" presStyleCnt="7">
        <dgm:presLayoutVars>
          <dgm:bulletEnabled val="1"/>
        </dgm:presLayoutVars>
      </dgm:prSet>
      <dgm:spPr/>
    </dgm:pt>
    <dgm:pt modelId="{309BB2DF-4827-4CCD-BC75-7E9162F18540}" type="pres">
      <dgm:prSet presAssocID="{AE8AF8D7-5119-4718-9003-0EAB2F38014A}" presName="circleB" presStyleLbl="node1" presStyleIdx="5" presStyleCnt="7"/>
      <dgm:spPr/>
    </dgm:pt>
    <dgm:pt modelId="{CA713F08-89E3-437D-97E1-BF74478FC966}" type="pres">
      <dgm:prSet presAssocID="{AE8AF8D7-5119-4718-9003-0EAB2F38014A}" presName="spaceB" presStyleCnt="0"/>
      <dgm:spPr/>
    </dgm:pt>
    <dgm:pt modelId="{2580E915-0165-4DAD-914F-E3FDFD7FAC67}" type="pres">
      <dgm:prSet presAssocID="{E43447BD-0EB5-4C17-ABB5-0F6D1443B9C2}" presName="space" presStyleCnt="0"/>
      <dgm:spPr/>
    </dgm:pt>
    <dgm:pt modelId="{0A77C551-8C8D-4EE3-A434-787BCEEB5C75}" type="pres">
      <dgm:prSet presAssocID="{CD19DD89-DD49-4336-B0CE-B5D11A447FA4}" presName="compositeA" presStyleCnt="0"/>
      <dgm:spPr/>
    </dgm:pt>
    <dgm:pt modelId="{3792D7BB-0EF8-4FD6-A1B0-5FB986FB4410}" type="pres">
      <dgm:prSet presAssocID="{CD19DD89-DD49-4336-B0CE-B5D11A447FA4}" presName="textA" presStyleLbl="revTx" presStyleIdx="6" presStyleCnt="7">
        <dgm:presLayoutVars>
          <dgm:bulletEnabled val="1"/>
        </dgm:presLayoutVars>
      </dgm:prSet>
      <dgm:spPr/>
    </dgm:pt>
    <dgm:pt modelId="{BE31963F-1DE8-48FD-AD6A-05AAF87792E3}" type="pres">
      <dgm:prSet presAssocID="{CD19DD89-DD49-4336-B0CE-B5D11A447FA4}" presName="circleA" presStyleLbl="node1" presStyleIdx="6" presStyleCnt="7"/>
      <dgm:spPr/>
    </dgm:pt>
    <dgm:pt modelId="{C6DF6F13-20C2-4434-825D-76939DF1C3DF}" type="pres">
      <dgm:prSet presAssocID="{CD19DD89-DD49-4336-B0CE-B5D11A447FA4}" presName="spaceA" presStyleCnt="0"/>
      <dgm:spPr/>
    </dgm:pt>
  </dgm:ptLst>
  <dgm:cxnLst>
    <dgm:cxn modelId="{AAD45E07-C153-49E4-A5C4-456BE48188C7}" srcId="{285EBDE2-3D4C-4A24-9A4F-21C21EB0EE0C}" destId="{CD19DD89-DD49-4336-B0CE-B5D11A447FA4}" srcOrd="6" destOrd="0" parTransId="{4AE7B005-3403-4DAE-A1F0-F9AEA557512A}" sibTransId="{E77DF295-55C4-4C38-9BD5-D80FC506445C}"/>
    <dgm:cxn modelId="{D9EDF410-25F0-4A5E-9DF0-DB534CACEFA7}" srcId="{285EBDE2-3D4C-4A24-9A4F-21C21EB0EE0C}" destId="{ADA70AF5-7335-4C3B-BC0C-9880E183F0EC}" srcOrd="3" destOrd="0" parTransId="{67C98889-1767-40FA-9BBE-43E882809BA1}" sibTransId="{CEB1F562-9FFB-4FC6-94F1-9F26D3C017BD}"/>
    <dgm:cxn modelId="{04C6541D-47F9-450E-9E46-3893756408ED}" srcId="{285EBDE2-3D4C-4A24-9A4F-21C21EB0EE0C}" destId="{AE8AF8D7-5119-4718-9003-0EAB2F38014A}" srcOrd="5" destOrd="0" parTransId="{BB8C3493-1F12-42E4-8DF6-81CCF24A360C}" sibTransId="{E43447BD-0EB5-4C17-ABB5-0F6D1443B9C2}"/>
    <dgm:cxn modelId="{FBB37B3C-F3C3-44AC-9BD7-E65BE278C17B}" type="presOf" srcId="{15D03D6C-58FE-4594-804B-A348D65CEEB0}" destId="{F3AF0EAD-6F85-482E-807E-015FA246468B}" srcOrd="0" destOrd="0" presId="urn:microsoft.com/office/officeart/2005/8/layout/hProcess11"/>
    <dgm:cxn modelId="{B11AB841-9070-4C21-AF94-5E73D470D646}" srcId="{285EBDE2-3D4C-4A24-9A4F-21C21EB0EE0C}" destId="{E713538D-7E85-4093-8359-EA632D499EF3}" srcOrd="4" destOrd="0" parTransId="{51F6F26D-4054-4B2C-A0CE-B22FFDBF4AB4}" sibTransId="{DB520FA5-E90B-4234-B268-64451B6056FF}"/>
    <dgm:cxn modelId="{EDE6C752-4DE3-4B10-B26E-67A0F98A5ADB}" srcId="{285EBDE2-3D4C-4A24-9A4F-21C21EB0EE0C}" destId="{3067D8B2-B36C-4FB6-A5FC-1F52C5660BD1}" srcOrd="0" destOrd="0" parTransId="{D5938893-18E8-483C-8F04-A328ADC37235}" sibTransId="{8803F79A-7826-4A3C-B46B-5CE9179B53DE}"/>
    <dgm:cxn modelId="{3E8DB78B-41A2-409E-8AD0-77BD5D0AF634}" srcId="{285EBDE2-3D4C-4A24-9A4F-21C21EB0EE0C}" destId="{D19D49F6-A8D6-40F9-9661-6868F333CFC9}" srcOrd="2" destOrd="0" parTransId="{DEFAA02E-3829-4028-ACA7-2B4D235729D5}" sibTransId="{BC9C3407-0BB6-43A3-8BB6-1D2E6ED4A304}"/>
    <dgm:cxn modelId="{2893008F-F216-40E3-8318-1081DE6F9EBC}" type="presOf" srcId="{E713538D-7E85-4093-8359-EA632D499EF3}" destId="{F64F803F-4C3C-4265-BE6A-724F123C9F8C}" srcOrd="0" destOrd="0" presId="urn:microsoft.com/office/officeart/2005/8/layout/hProcess11"/>
    <dgm:cxn modelId="{04854A96-EAF3-4A1E-A582-0A5ABE949A4B}" type="presOf" srcId="{285EBDE2-3D4C-4A24-9A4F-21C21EB0EE0C}" destId="{9EC33B31-C5D0-48AF-9A6D-A424F8A59B97}" srcOrd="0" destOrd="0" presId="urn:microsoft.com/office/officeart/2005/8/layout/hProcess11"/>
    <dgm:cxn modelId="{2AFB65C0-BCC0-497C-AFCA-14BEBE8000D7}" srcId="{285EBDE2-3D4C-4A24-9A4F-21C21EB0EE0C}" destId="{15D03D6C-58FE-4594-804B-A348D65CEEB0}" srcOrd="1" destOrd="0" parTransId="{954E655E-7CFE-465A-B354-7B88561E1E6A}" sibTransId="{1C3D330A-EF70-46B7-B8C8-EAA351A92D1A}"/>
    <dgm:cxn modelId="{130D6BC9-E9AD-4233-A4E1-91E154099F5E}" type="presOf" srcId="{D19D49F6-A8D6-40F9-9661-6868F333CFC9}" destId="{3D623CF4-13C7-4364-A00F-C81E8F24939B}" srcOrd="0" destOrd="0" presId="urn:microsoft.com/office/officeart/2005/8/layout/hProcess11"/>
    <dgm:cxn modelId="{403230D7-860C-446F-93D6-524DEFF6A811}" type="presOf" srcId="{CD19DD89-DD49-4336-B0CE-B5D11A447FA4}" destId="{3792D7BB-0EF8-4FD6-A1B0-5FB986FB4410}" srcOrd="0" destOrd="0" presId="urn:microsoft.com/office/officeart/2005/8/layout/hProcess11"/>
    <dgm:cxn modelId="{5A4E70E9-D4B4-43AA-8222-80C89411935D}" type="presOf" srcId="{3067D8B2-B36C-4FB6-A5FC-1F52C5660BD1}" destId="{E42F73A5-D48D-4B49-8407-29DEDE5E1EF0}" srcOrd="0" destOrd="0" presId="urn:microsoft.com/office/officeart/2005/8/layout/hProcess11"/>
    <dgm:cxn modelId="{9029F6EC-120A-4A89-8346-8D967BB9DE3E}" type="presOf" srcId="{AE8AF8D7-5119-4718-9003-0EAB2F38014A}" destId="{3BF6FE80-D2FC-4FF7-A85F-109C2B50D755}" srcOrd="0" destOrd="0" presId="urn:microsoft.com/office/officeart/2005/8/layout/hProcess11"/>
    <dgm:cxn modelId="{F86EFEF6-91EF-40F5-BC04-BF902B2AC3B1}" type="presOf" srcId="{ADA70AF5-7335-4C3B-BC0C-9880E183F0EC}" destId="{199C5C63-A1AC-4502-A5B6-63240C09C64C}" srcOrd="0" destOrd="0" presId="urn:microsoft.com/office/officeart/2005/8/layout/hProcess11"/>
    <dgm:cxn modelId="{57649D64-A1A5-43C4-8E42-C45CE5878883}" type="presParOf" srcId="{9EC33B31-C5D0-48AF-9A6D-A424F8A59B97}" destId="{42F0F6C5-C158-4864-A8AE-8BA26FD0D5AE}" srcOrd="0" destOrd="0" presId="urn:microsoft.com/office/officeart/2005/8/layout/hProcess11"/>
    <dgm:cxn modelId="{73AE0CDE-88E9-4681-A28D-71597AEAA262}" type="presParOf" srcId="{9EC33B31-C5D0-48AF-9A6D-A424F8A59B97}" destId="{F86BBA17-DC2B-40D1-9284-B6241C7404DE}" srcOrd="1" destOrd="0" presId="urn:microsoft.com/office/officeart/2005/8/layout/hProcess11"/>
    <dgm:cxn modelId="{8EA69A85-96B4-4477-AF6E-4FBB0E43E1AE}" type="presParOf" srcId="{F86BBA17-DC2B-40D1-9284-B6241C7404DE}" destId="{FB0759E3-A9AE-4D02-824E-BBD5E2335B7B}" srcOrd="0" destOrd="0" presId="urn:microsoft.com/office/officeart/2005/8/layout/hProcess11"/>
    <dgm:cxn modelId="{D2FF37AA-6478-4F69-95F1-E8BA0BAEC306}" type="presParOf" srcId="{FB0759E3-A9AE-4D02-824E-BBD5E2335B7B}" destId="{E42F73A5-D48D-4B49-8407-29DEDE5E1EF0}" srcOrd="0" destOrd="0" presId="urn:microsoft.com/office/officeart/2005/8/layout/hProcess11"/>
    <dgm:cxn modelId="{4C25E9D9-C479-4F99-A8F5-8CA59072D8EE}" type="presParOf" srcId="{FB0759E3-A9AE-4D02-824E-BBD5E2335B7B}" destId="{3007F4FF-9500-47F4-986E-2310CAD071B6}" srcOrd="1" destOrd="0" presId="urn:microsoft.com/office/officeart/2005/8/layout/hProcess11"/>
    <dgm:cxn modelId="{3B1E359A-0DBD-4C13-9556-21D09C25B8A5}" type="presParOf" srcId="{FB0759E3-A9AE-4D02-824E-BBD5E2335B7B}" destId="{FDC3E27D-F4A2-4216-A20C-80454AFF0D81}" srcOrd="2" destOrd="0" presId="urn:microsoft.com/office/officeart/2005/8/layout/hProcess11"/>
    <dgm:cxn modelId="{AE4C86E3-DA76-4E51-8D4C-F9A3EEBAE24C}" type="presParOf" srcId="{F86BBA17-DC2B-40D1-9284-B6241C7404DE}" destId="{104D1591-A0D0-44D5-A957-CFAB42148F74}" srcOrd="1" destOrd="0" presId="urn:microsoft.com/office/officeart/2005/8/layout/hProcess11"/>
    <dgm:cxn modelId="{AEB7B212-B444-41B8-BF24-A00B0F639052}" type="presParOf" srcId="{F86BBA17-DC2B-40D1-9284-B6241C7404DE}" destId="{3AD7A5B2-1C6F-4A77-81F8-189BB1CCBB1A}" srcOrd="2" destOrd="0" presId="urn:microsoft.com/office/officeart/2005/8/layout/hProcess11"/>
    <dgm:cxn modelId="{6E593609-A07C-4A26-81D1-2F31A899144D}" type="presParOf" srcId="{3AD7A5B2-1C6F-4A77-81F8-189BB1CCBB1A}" destId="{F3AF0EAD-6F85-482E-807E-015FA246468B}" srcOrd="0" destOrd="0" presId="urn:microsoft.com/office/officeart/2005/8/layout/hProcess11"/>
    <dgm:cxn modelId="{C184B106-46ED-496E-8753-ED6E63C399C6}" type="presParOf" srcId="{3AD7A5B2-1C6F-4A77-81F8-189BB1CCBB1A}" destId="{05DC63CE-B70B-46C1-821D-4CE952DBA1C5}" srcOrd="1" destOrd="0" presId="urn:microsoft.com/office/officeart/2005/8/layout/hProcess11"/>
    <dgm:cxn modelId="{429C7E2B-0674-440F-9EBE-6740BDD73044}" type="presParOf" srcId="{3AD7A5B2-1C6F-4A77-81F8-189BB1CCBB1A}" destId="{312A34E0-F337-4044-8A9A-6C9CE9F53648}" srcOrd="2" destOrd="0" presId="urn:microsoft.com/office/officeart/2005/8/layout/hProcess11"/>
    <dgm:cxn modelId="{D164D715-CCC4-477D-818E-2D861E95EEEF}" type="presParOf" srcId="{F86BBA17-DC2B-40D1-9284-B6241C7404DE}" destId="{F3C9C9FD-CB1B-494A-BC26-5A4470F34E5A}" srcOrd="3" destOrd="0" presId="urn:microsoft.com/office/officeart/2005/8/layout/hProcess11"/>
    <dgm:cxn modelId="{0C567308-A6CE-4045-A8F3-5FCEDC8CBE7B}" type="presParOf" srcId="{F86BBA17-DC2B-40D1-9284-B6241C7404DE}" destId="{81D96634-293A-4B6C-AE65-EC5C73FAF91B}" srcOrd="4" destOrd="0" presId="urn:microsoft.com/office/officeart/2005/8/layout/hProcess11"/>
    <dgm:cxn modelId="{B7CAE9AE-73DA-4F04-A0A2-D21083DB7301}" type="presParOf" srcId="{81D96634-293A-4B6C-AE65-EC5C73FAF91B}" destId="{3D623CF4-13C7-4364-A00F-C81E8F24939B}" srcOrd="0" destOrd="0" presId="urn:microsoft.com/office/officeart/2005/8/layout/hProcess11"/>
    <dgm:cxn modelId="{FB7DCD6E-9701-4808-887F-9499C723BE6D}" type="presParOf" srcId="{81D96634-293A-4B6C-AE65-EC5C73FAF91B}" destId="{A9CB39FC-951E-44F2-8EF0-00CBFD13D3CD}" srcOrd="1" destOrd="0" presId="urn:microsoft.com/office/officeart/2005/8/layout/hProcess11"/>
    <dgm:cxn modelId="{786CBFFF-B6D0-4B80-B221-3336ACC32F1E}" type="presParOf" srcId="{81D96634-293A-4B6C-AE65-EC5C73FAF91B}" destId="{D3715176-ECBF-409E-B25B-E211D792DD33}" srcOrd="2" destOrd="0" presId="urn:microsoft.com/office/officeart/2005/8/layout/hProcess11"/>
    <dgm:cxn modelId="{7E7665BC-D0E9-46D2-AF3C-94C98EB6B5B5}" type="presParOf" srcId="{F86BBA17-DC2B-40D1-9284-B6241C7404DE}" destId="{C306359A-220C-4655-9432-6F8EF144DC01}" srcOrd="5" destOrd="0" presId="urn:microsoft.com/office/officeart/2005/8/layout/hProcess11"/>
    <dgm:cxn modelId="{3692D5B1-B4FA-45C7-A889-EE45631CEDE9}" type="presParOf" srcId="{F86BBA17-DC2B-40D1-9284-B6241C7404DE}" destId="{38E7AEF7-CA8B-4260-9286-0EA2D9E8C057}" srcOrd="6" destOrd="0" presId="urn:microsoft.com/office/officeart/2005/8/layout/hProcess11"/>
    <dgm:cxn modelId="{E1B71DB1-048B-46EF-848E-DD5E15BEA365}" type="presParOf" srcId="{38E7AEF7-CA8B-4260-9286-0EA2D9E8C057}" destId="{199C5C63-A1AC-4502-A5B6-63240C09C64C}" srcOrd="0" destOrd="0" presId="urn:microsoft.com/office/officeart/2005/8/layout/hProcess11"/>
    <dgm:cxn modelId="{4DC900EA-2954-4468-B760-2134CB4471C4}" type="presParOf" srcId="{38E7AEF7-CA8B-4260-9286-0EA2D9E8C057}" destId="{D86CC8A2-5DA2-478B-90B5-8711D92C4160}" srcOrd="1" destOrd="0" presId="urn:microsoft.com/office/officeart/2005/8/layout/hProcess11"/>
    <dgm:cxn modelId="{12D69F75-8871-48E7-83A6-5E8B7FC38FF4}" type="presParOf" srcId="{38E7AEF7-CA8B-4260-9286-0EA2D9E8C057}" destId="{97B069F0-D10E-4E95-9E40-41D7ED07A475}" srcOrd="2" destOrd="0" presId="urn:microsoft.com/office/officeart/2005/8/layout/hProcess11"/>
    <dgm:cxn modelId="{86AFB2BC-8AFB-4787-A54F-88FEA5F13531}" type="presParOf" srcId="{F86BBA17-DC2B-40D1-9284-B6241C7404DE}" destId="{20525329-6CF3-45DF-9865-92C3778871C7}" srcOrd="7" destOrd="0" presId="urn:microsoft.com/office/officeart/2005/8/layout/hProcess11"/>
    <dgm:cxn modelId="{63E3489C-095A-4BD6-A73E-562383E404C7}" type="presParOf" srcId="{F86BBA17-DC2B-40D1-9284-B6241C7404DE}" destId="{0599939B-C249-43F5-84C9-9CF5782D802D}" srcOrd="8" destOrd="0" presId="urn:microsoft.com/office/officeart/2005/8/layout/hProcess11"/>
    <dgm:cxn modelId="{2201ADD3-09AC-40BA-913C-F411BD0614FB}" type="presParOf" srcId="{0599939B-C249-43F5-84C9-9CF5782D802D}" destId="{F64F803F-4C3C-4265-BE6A-724F123C9F8C}" srcOrd="0" destOrd="0" presId="urn:microsoft.com/office/officeart/2005/8/layout/hProcess11"/>
    <dgm:cxn modelId="{7D9B6F11-DCD7-49CE-9D2E-690BF230E731}" type="presParOf" srcId="{0599939B-C249-43F5-84C9-9CF5782D802D}" destId="{794E9AA3-2BF3-4893-B905-BDF5679B4D92}" srcOrd="1" destOrd="0" presId="urn:microsoft.com/office/officeart/2005/8/layout/hProcess11"/>
    <dgm:cxn modelId="{B395237B-4D93-4362-BFE6-7C6FFD3666E7}" type="presParOf" srcId="{0599939B-C249-43F5-84C9-9CF5782D802D}" destId="{E4C98B2A-3C07-470B-BA55-E66A11DBCC42}" srcOrd="2" destOrd="0" presId="urn:microsoft.com/office/officeart/2005/8/layout/hProcess11"/>
    <dgm:cxn modelId="{6D4AD345-8B3B-4E22-9F1A-C4D7D1B36322}" type="presParOf" srcId="{F86BBA17-DC2B-40D1-9284-B6241C7404DE}" destId="{12DF96B9-E3F4-42C5-B7C9-20A3A2954D6F}" srcOrd="9" destOrd="0" presId="urn:microsoft.com/office/officeart/2005/8/layout/hProcess11"/>
    <dgm:cxn modelId="{5EAD9A7B-BF4E-4D54-90B4-E99FED528271}" type="presParOf" srcId="{F86BBA17-DC2B-40D1-9284-B6241C7404DE}" destId="{6575D7BD-6109-4953-8267-C64A50AA8F83}" srcOrd="10" destOrd="0" presId="urn:microsoft.com/office/officeart/2005/8/layout/hProcess11"/>
    <dgm:cxn modelId="{D5CFCB27-43B3-4DFE-92F7-E88831621C58}" type="presParOf" srcId="{6575D7BD-6109-4953-8267-C64A50AA8F83}" destId="{3BF6FE80-D2FC-4FF7-A85F-109C2B50D755}" srcOrd="0" destOrd="0" presId="urn:microsoft.com/office/officeart/2005/8/layout/hProcess11"/>
    <dgm:cxn modelId="{A7E93FF2-DF98-40F6-B607-F10C0239EC96}" type="presParOf" srcId="{6575D7BD-6109-4953-8267-C64A50AA8F83}" destId="{309BB2DF-4827-4CCD-BC75-7E9162F18540}" srcOrd="1" destOrd="0" presId="urn:microsoft.com/office/officeart/2005/8/layout/hProcess11"/>
    <dgm:cxn modelId="{4EA5F1B6-82E5-4747-98EC-49A29D712FA1}" type="presParOf" srcId="{6575D7BD-6109-4953-8267-C64A50AA8F83}" destId="{CA713F08-89E3-437D-97E1-BF74478FC966}" srcOrd="2" destOrd="0" presId="urn:microsoft.com/office/officeart/2005/8/layout/hProcess11"/>
    <dgm:cxn modelId="{959470AD-9D32-4076-A201-1B3909E64194}" type="presParOf" srcId="{F86BBA17-DC2B-40D1-9284-B6241C7404DE}" destId="{2580E915-0165-4DAD-914F-E3FDFD7FAC67}" srcOrd="11" destOrd="0" presId="urn:microsoft.com/office/officeart/2005/8/layout/hProcess11"/>
    <dgm:cxn modelId="{6EC092C1-E0AB-4FC1-A246-76820257EE0B}" type="presParOf" srcId="{F86BBA17-DC2B-40D1-9284-B6241C7404DE}" destId="{0A77C551-8C8D-4EE3-A434-787BCEEB5C75}" srcOrd="12" destOrd="0" presId="urn:microsoft.com/office/officeart/2005/8/layout/hProcess11"/>
    <dgm:cxn modelId="{C3251049-6C57-49A0-9245-42B76C6D6CB5}" type="presParOf" srcId="{0A77C551-8C8D-4EE3-A434-787BCEEB5C75}" destId="{3792D7BB-0EF8-4FD6-A1B0-5FB986FB4410}" srcOrd="0" destOrd="0" presId="urn:microsoft.com/office/officeart/2005/8/layout/hProcess11"/>
    <dgm:cxn modelId="{0DAA1EB1-AAD5-4412-91F3-E013494E5C3B}" type="presParOf" srcId="{0A77C551-8C8D-4EE3-A434-787BCEEB5C75}" destId="{BE31963F-1DE8-48FD-AD6A-05AAF87792E3}" srcOrd="1" destOrd="0" presId="urn:microsoft.com/office/officeart/2005/8/layout/hProcess11"/>
    <dgm:cxn modelId="{37466AF4-D0F6-4855-8848-2E6FAEEF98C8}" type="presParOf" srcId="{0A77C551-8C8D-4EE3-A434-787BCEEB5C75}" destId="{C6DF6F13-20C2-4434-825D-76939DF1C3DF}" srcOrd="2" destOrd="0" presId="urn:microsoft.com/office/officeart/2005/8/layout/hProcess1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5EBDE2-3D4C-4A24-9A4F-21C21EB0EE0C}" type="doc">
      <dgm:prSet loTypeId="urn:microsoft.com/office/officeart/2005/8/layout/hProcess11" loCatId="process" qsTypeId="urn:microsoft.com/office/officeart/2005/8/quickstyle/simple1" qsCatId="simple" csTypeId="urn:microsoft.com/office/officeart/2005/8/colors/accent1_2" csCatId="accent1" phldr="1"/>
      <dgm:spPr/>
    </dgm:pt>
    <dgm:pt modelId="{41888180-46B5-4E21-A8C1-D242A30E2A5F}">
      <dgm:prSet custT="1"/>
      <dgm:spPr/>
      <dgm:t>
        <a:bodyPr/>
        <a:lstStyle/>
        <a:p>
          <a:r>
            <a:rPr lang="it-IT" sz="1200" dirty="0">
              <a:latin typeface="Trebuchet MS" panose="020B0603020202020204" pitchFamily="34" charset="0"/>
            </a:rPr>
            <a:t>Gennaio 2023 Approvazione in linea tecnica di ciascun progetto da parte di ciascun Comune</a:t>
          </a:r>
        </a:p>
      </dgm:t>
    </dgm:pt>
    <dgm:pt modelId="{6024A0DC-11BC-4BCB-AD7D-895EB1DAC854}" type="parTrans" cxnId="{1B1B6A8B-96AF-4C58-B664-BF4EBA28097E}">
      <dgm:prSet/>
      <dgm:spPr/>
      <dgm:t>
        <a:bodyPr/>
        <a:lstStyle/>
        <a:p>
          <a:endParaRPr lang="it-IT"/>
        </a:p>
      </dgm:t>
    </dgm:pt>
    <dgm:pt modelId="{CDFA0DCC-EE13-49B3-8414-E102D4BC3116}" type="sibTrans" cxnId="{1B1B6A8B-96AF-4C58-B664-BF4EBA28097E}">
      <dgm:prSet/>
      <dgm:spPr/>
      <dgm:t>
        <a:bodyPr/>
        <a:lstStyle/>
        <a:p>
          <a:endParaRPr lang="it-IT"/>
        </a:p>
      </dgm:t>
    </dgm:pt>
    <dgm:pt modelId="{489789A6-2A42-4756-86CB-BFE85DAE89DA}">
      <dgm:prSet custT="1"/>
      <dgm:spPr/>
      <dgm:t>
        <a:bodyPr/>
        <a:lstStyle/>
        <a:p>
          <a:r>
            <a:rPr lang="it-IT" sz="1200" dirty="0">
              <a:latin typeface="Trebuchet MS" panose="020B0603020202020204" pitchFamily="34" charset="0"/>
            </a:rPr>
            <a:t>30/01/2022 Approvazione CMM progettazione definitiva ed indizione delle gara</a:t>
          </a:r>
        </a:p>
      </dgm:t>
    </dgm:pt>
    <dgm:pt modelId="{B38D7CC3-5F92-4346-BA48-C923FF73DD3A}" type="parTrans" cxnId="{929FEFF9-4F3F-4B65-A264-D3D91D0510C7}">
      <dgm:prSet/>
      <dgm:spPr/>
      <dgm:t>
        <a:bodyPr/>
        <a:lstStyle/>
        <a:p>
          <a:endParaRPr lang="it-IT"/>
        </a:p>
      </dgm:t>
    </dgm:pt>
    <dgm:pt modelId="{5AB2201C-E0B6-4340-BC92-FA7DB77DE533}" type="sibTrans" cxnId="{929FEFF9-4F3F-4B65-A264-D3D91D0510C7}">
      <dgm:prSet/>
      <dgm:spPr/>
      <dgm:t>
        <a:bodyPr/>
        <a:lstStyle/>
        <a:p>
          <a:endParaRPr lang="it-IT"/>
        </a:p>
      </dgm:t>
    </dgm:pt>
    <dgm:pt modelId="{E13B938B-2C26-4249-957A-528D850AF519}">
      <dgm:prSet custT="1"/>
      <dgm:spPr/>
      <dgm:t>
        <a:bodyPr/>
        <a:lstStyle/>
        <a:p>
          <a:r>
            <a:rPr lang="it-IT" sz="1200" dirty="0">
              <a:latin typeface="Trebuchet MS" panose="020B0603020202020204" pitchFamily="34" charset="0"/>
            </a:rPr>
            <a:t>31/1/2023 Pubblicazione Gara</a:t>
          </a:r>
        </a:p>
      </dgm:t>
    </dgm:pt>
    <dgm:pt modelId="{B5998049-AA2C-4CF2-839F-499C562DB31E}" type="parTrans" cxnId="{2BDB0581-7F36-4FCC-9C0B-3147CC8CF6A1}">
      <dgm:prSet/>
      <dgm:spPr/>
      <dgm:t>
        <a:bodyPr/>
        <a:lstStyle/>
        <a:p>
          <a:endParaRPr lang="it-IT"/>
        </a:p>
      </dgm:t>
    </dgm:pt>
    <dgm:pt modelId="{E35AE12F-101A-4579-A1B6-97AF9E8E62D7}" type="sibTrans" cxnId="{2BDB0581-7F36-4FCC-9C0B-3147CC8CF6A1}">
      <dgm:prSet/>
      <dgm:spPr/>
      <dgm:t>
        <a:bodyPr/>
        <a:lstStyle/>
        <a:p>
          <a:endParaRPr lang="it-IT"/>
        </a:p>
      </dgm:t>
    </dgm:pt>
    <dgm:pt modelId="{0DC77606-A666-4ED1-A295-4CEEEB9F8560}">
      <dgm:prSet custT="1"/>
      <dgm:spPr/>
      <dgm:t>
        <a:bodyPr/>
        <a:lstStyle/>
        <a:p>
          <a:r>
            <a:rPr lang="it-IT" sz="1200" dirty="0">
              <a:latin typeface="Trebuchet MS" panose="020B0603020202020204" pitchFamily="34" charset="0"/>
            </a:rPr>
            <a:t>20/01/2023 Attivazione Fondo opere Indifferibili (10% da confermare)</a:t>
          </a:r>
        </a:p>
      </dgm:t>
    </dgm:pt>
    <dgm:pt modelId="{46513FB2-A2C4-4670-9D03-F4B496A21DC1}" type="parTrans" cxnId="{15231F5E-2109-4928-A870-EEC51AA172D8}">
      <dgm:prSet/>
      <dgm:spPr/>
      <dgm:t>
        <a:bodyPr/>
        <a:lstStyle/>
        <a:p>
          <a:endParaRPr lang="it-IT"/>
        </a:p>
      </dgm:t>
    </dgm:pt>
    <dgm:pt modelId="{37C39ADD-A48E-4C67-B688-D2431B96861C}" type="sibTrans" cxnId="{15231F5E-2109-4928-A870-EEC51AA172D8}">
      <dgm:prSet/>
      <dgm:spPr/>
      <dgm:t>
        <a:bodyPr/>
        <a:lstStyle/>
        <a:p>
          <a:endParaRPr lang="it-IT"/>
        </a:p>
      </dgm:t>
    </dgm:pt>
    <dgm:pt modelId="{EFD1997E-28D7-4E39-B164-A294F76F5F67}">
      <dgm:prSet custT="1"/>
      <dgm:spPr/>
      <dgm:t>
        <a:bodyPr/>
        <a:lstStyle/>
        <a:p>
          <a:r>
            <a:rPr lang="it-IT" sz="1200" dirty="0">
              <a:latin typeface="Trebuchet MS" panose="020B0603020202020204" pitchFamily="34" charset="0"/>
            </a:rPr>
            <a:t>6/3/2023 Chiusura gara di appalto opere</a:t>
          </a:r>
        </a:p>
      </dgm:t>
    </dgm:pt>
    <dgm:pt modelId="{0DDFC466-242B-4D7B-A7A7-514E8CE61D57}" type="parTrans" cxnId="{497FBCFD-05B0-4E87-808C-427821259269}">
      <dgm:prSet/>
      <dgm:spPr/>
      <dgm:t>
        <a:bodyPr/>
        <a:lstStyle/>
        <a:p>
          <a:endParaRPr lang="it-IT"/>
        </a:p>
      </dgm:t>
    </dgm:pt>
    <dgm:pt modelId="{AB86E710-B26B-4B04-A16A-A5C113571306}" type="sibTrans" cxnId="{497FBCFD-05B0-4E87-808C-427821259269}">
      <dgm:prSet/>
      <dgm:spPr/>
      <dgm:t>
        <a:bodyPr/>
        <a:lstStyle/>
        <a:p>
          <a:endParaRPr lang="it-IT"/>
        </a:p>
      </dgm:t>
    </dgm:pt>
    <dgm:pt modelId="{F2205526-145D-4C7B-A766-41A08A3B98A1}">
      <dgm:prSet custT="1"/>
      <dgm:spPr/>
      <dgm:t>
        <a:bodyPr/>
        <a:lstStyle/>
        <a:p>
          <a:r>
            <a:rPr lang="it-IT" sz="1200" dirty="0">
              <a:latin typeface="Trebuchet MS" panose="020B0603020202020204" pitchFamily="34" charset="0"/>
            </a:rPr>
            <a:t>Giugno 2023 Chiusura Progettazione Esecutiva</a:t>
          </a:r>
        </a:p>
      </dgm:t>
    </dgm:pt>
    <dgm:pt modelId="{709FD72C-7734-4F4B-8353-18F8CCC9340F}" type="parTrans" cxnId="{14B972ED-119D-4E94-9955-D37BBA81DF0F}">
      <dgm:prSet/>
      <dgm:spPr/>
      <dgm:t>
        <a:bodyPr/>
        <a:lstStyle/>
        <a:p>
          <a:endParaRPr lang="it-IT"/>
        </a:p>
      </dgm:t>
    </dgm:pt>
    <dgm:pt modelId="{669F6C56-FA2F-45DD-9A41-5C8E5835624A}" type="sibTrans" cxnId="{14B972ED-119D-4E94-9955-D37BBA81DF0F}">
      <dgm:prSet/>
      <dgm:spPr/>
      <dgm:t>
        <a:bodyPr/>
        <a:lstStyle/>
        <a:p>
          <a:endParaRPr lang="it-IT"/>
        </a:p>
      </dgm:t>
    </dgm:pt>
    <dgm:pt modelId="{4B257F77-DEFD-4877-AC4A-911E879DF0A6}">
      <dgm:prSet custT="1"/>
      <dgm:spPr/>
      <dgm:t>
        <a:bodyPr/>
        <a:lstStyle/>
        <a:p>
          <a:r>
            <a:rPr lang="it-IT" sz="1200" dirty="0">
              <a:latin typeface="Trebuchet MS" panose="020B0603020202020204" pitchFamily="34" charset="0"/>
            </a:rPr>
            <a:t>Luglio 2023 approvazione degli esecutivi da parte dei Comuni</a:t>
          </a:r>
        </a:p>
      </dgm:t>
    </dgm:pt>
    <dgm:pt modelId="{0F1D506B-2A05-44FD-8A5E-7309F9B126B9}" type="parTrans" cxnId="{B874826F-4283-494E-AFB4-B489EE7BE21F}">
      <dgm:prSet/>
      <dgm:spPr/>
      <dgm:t>
        <a:bodyPr/>
        <a:lstStyle/>
        <a:p>
          <a:endParaRPr lang="it-IT"/>
        </a:p>
      </dgm:t>
    </dgm:pt>
    <dgm:pt modelId="{9672A099-4BE1-4593-BCDD-EAF7260C34E5}" type="sibTrans" cxnId="{B874826F-4283-494E-AFB4-B489EE7BE21F}">
      <dgm:prSet/>
      <dgm:spPr/>
      <dgm:t>
        <a:bodyPr/>
        <a:lstStyle/>
        <a:p>
          <a:endParaRPr lang="it-IT"/>
        </a:p>
      </dgm:t>
    </dgm:pt>
    <dgm:pt modelId="{D5A3AEB8-77BA-40EC-9479-1537CFF0E8D7}" type="pres">
      <dgm:prSet presAssocID="{285EBDE2-3D4C-4A24-9A4F-21C21EB0EE0C}" presName="Name0" presStyleCnt="0">
        <dgm:presLayoutVars>
          <dgm:dir/>
          <dgm:resizeHandles val="exact"/>
        </dgm:presLayoutVars>
      </dgm:prSet>
      <dgm:spPr/>
    </dgm:pt>
    <dgm:pt modelId="{4CA958B0-695A-4446-923B-435332F465AC}" type="pres">
      <dgm:prSet presAssocID="{285EBDE2-3D4C-4A24-9A4F-21C21EB0EE0C}" presName="arrow" presStyleLbl="bgShp" presStyleIdx="0" presStyleCnt="1" custLinFactNeighborX="2171" custLinFactNeighborY="-3845"/>
      <dgm:spPr/>
    </dgm:pt>
    <dgm:pt modelId="{957FE3F3-BC06-4614-9E09-903DEA317B99}" type="pres">
      <dgm:prSet presAssocID="{285EBDE2-3D4C-4A24-9A4F-21C21EB0EE0C}" presName="points" presStyleCnt="0"/>
      <dgm:spPr/>
    </dgm:pt>
    <dgm:pt modelId="{C1D37BD1-1E9B-45A8-BAB8-7956AE598306}" type="pres">
      <dgm:prSet presAssocID="{41888180-46B5-4E21-A8C1-D242A30E2A5F}" presName="compositeA" presStyleCnt="0"/>
      <dgm:spPr/>
    </dgm:pt>
    <dgm:pt modelId="{7DA5CED8-025A-4507-B954-A49C286DA9A6}" type="pres">
      <dgm:prSet presAssocID="{41888180-46B5-4E21-A8C1-D242A30E2A5F}" presName="textA" presStyleLbl="revTx" presStyleIdx="0" presStyleCnt="7">
        <dgm:presLayoutVars>
          <dgm:bulletEnabled val="1"/>
        </dgm:presLayoutVars>
      </dgm:prSet>
      <dgm:spPr/>
    </dgm:pt>
    <dgm:pt modelId="{427F2710-7B24-41F2-BA2C-E460A581EA37}" type="pres">
      <dgm:prSet presAssocID="{41888180-46B5-4E21-A8C1-D242A30E2A5F}" presName="circleA" presStyleLbl="node1" presStyleIdx="0" presStyleCnt="7"/>
      <dgm:spPr/>
    </dgm:pt>
    <dgm:pt modelId="{D2128A65-938F-4B02-9F96-235051A4DBD4}" type="pres">
      <dgm:prSet presAssocID="{41888180-46B5-4E21-A8C1-D242A30E2A5F}" presName="spaceA" presStyleCnt="0"/>
      <dgm:spPr/>
    </dgm:pt>
    <dgm:pt modelId="{C0C5D02C-11DA-426D-8892-C524E84F41FD}" type="pres">
      <dgm:prSet presAssocID="{CDFA0DCC-EE13-49B3-8414-E102D4BC3116}" presName="space" presStyleCnt="0"/>
      <dgm:spPr/>
    </dgm:pt>
    <dgm:pt modelId="{A86832FB-87B5-4B28-8234-27411224CF62}" type="pres">
      <dgm:prSet presAssocID="{0DC77606-A666-4ED1-A295-4CEEEB9F8560}" presName="compositeB" presStyleCnt="0"/>
      <dgm:spPr/>
    </dgm:pt>
    <dgm:pt modelId="{13DCBE81-F38B-4915-8863-FBD5A0D84F92}" type="pres">
      <dgm:prSet presAssocID="{0DC77606-A666-4ED1-A295-4CEEEB9F8560}" presName="textB" presStyleLbl="revTx" presStyleIdx="1" presStyleCnt="7">
        <dgm:presLayoutVars>
          <dgm:bulletEnabled val="1"/>
        </dgm:presLayoutVars>
      </dgm:prSet>
      <dgm:spPr/>
    </dgm:pt>
    <dgm:pt modelId="{698613CA-7B1D-45FC-926D-5E99D05B3C63}" type="pres">
      <dgm:prSet presAssocID="{0DC77606-A666-4ED1-A295-4CEEEB9F8560}" presName="circleB" presStyleLbl="node1" presStyleIdx="1" presStyleCnt="7"/>
      <dgm:spPr/>
    </dgm:pt>
    <dgm:pt modelId="{B851A00F-8AFF-4D9A-B172-55ADD72703A6}" type="pres">
      <dgm:prSet presAssocID="{0DC77606-A666-4ED1-A295-4CEEEB9F8560}" presName="spaceB" presStyleCnt="0"/>
      <dgm:spPr/>
    </dgm:pt>
    <dgm:pt modelId="{85FB2E7C-37F3-4119-B23A-79BD3951662F}" type="pres">
      <dgm:prSet presAssocID="{37C39ADD-A48E-4C67-B688-D2431B96861C}" presName="space" presStyleCnt="0"/>
      <dgm:spPr/>
    </dgm:pt>
    <dgm:pt modelId="{07D60C4B-BD39-40E8-9CA2-03D5CB47793C}" type="pres">
      <dgm:prSet presAssocID="{489789A6-2A42-4756-86CB-BFE85DAE89DA}" presName="compositeA" presStyleCnt="0"/>
      <dgm:spPr/>
    </dgm:pt>
    <dgm:pt modelId="{1D7E6243-7C17-4444-95D4-A42FB6A48AA6}" type="pres">
      <dgm:prSet presAssocID="{489789A6-2A42-4756-86CB-BFE85DAE89DA}" presName="textA" presStyleLbl="revTx" presStyleIdx="2" presStyleCnt="7">
        <dgm:presLayoutVars>
          <dgm:bulletEnabled val="1"/>
        </dgm:presLayoutVars>
      </dgm:prSet>
      <dgm:spPr/>
    </dgm:pt>
    <dgm:pt modelId="{161B39F2-7FEB-4E9A-ACCD-30698A47393F}" type="pres">
      <dgm:prSet presAssocID="{489789A6-2A42-4756-86CB-BFE85DAE89DA}" presName="circleA" presStyleLbl="node1" presStyleIdx="2" presStyleCnt="7"/>
      <dgm:spPr/>
    </dgm:pt>
    <dgm:pt modelId="{59957BB6-F0D1-4C05-8E1A-717EA68B4826}" type="pres">
      <dgm:prSet presAssocID="{489789A6-2A42-4756-86CB-BFE85DAE89DA}" presName="spaceA" presStyleCnt="0"/>
      <dgm:spPr/>
    </dgm:pt>
    <dgm:pt modelId="{DA1B0056-4E50-4AA0-99CA-8438912EA244}" type="pres">
      <dgm:prSet presAssocID="{5AB2201C-E0B6-4340-BC92-FA7DB77DE533}" presName="space" presStyleCnt="0"/>
      <dgm:spPr/>
    </dgm:pt>
    <dgm:pt modelId="{9C303843-BCF8-4973-9844-12132E2AEBC7}" type="pres">
      <dgm:prSet presAssocID="{E13B938B-2C26-4249-957A-528D850AF519}" presName="compositeB" presStyleCnt="0"/>
      <dgm:spPr/>
    </dgm:pt>
    <dgm:pt modelId="{9CEC91CF-06FF-400F-8D0E-6F6884C3342B}" type="pres">
      <dgm:prSet presAssocID="{E13B938B-2C26-4249-957A-528D850AF519}" presName="textB" presStyleLbl="revTx" presStyleIdx="3" presStyleCnt="7">
        <dgm:presLayoutVars>
          <dgm:bulletEnabled val="1"/>
        </dgm:presLayoutVars>
      </dgm:prSet>
      <dgm:spPr/>
    </dgm:pt>
    <dgm:pt modelId="{5CB848DA-27C0-4B9E-8E31-F30FAE7BE41B}" type="pres">
      <dgm:prSet presAssocID="{E13B938B-2C26-4249-957A-528D850AF519}" presName="circleB" presStyleLbl="node1" presStyleIdx="3" presStyleCnt="7"/>
      <dgm:spPr/>
    </dgm:pt>
    <dgm:pt modelId="{9E85D3F8-1230-469E-B23C-18BAFC68E378}" type="pres">
      <dgm:prSet presAssocID="{E13B938B-2C26-4249-957A-528D850AF519}" presName="spaceB" presStyleCnt="0"/>
      <dgm:spPr/>
    </dgm:pt>
    <dgm:pt modelId="{223AB63B-1D00-486C-91A4-22939F50AA42}" type="pres">
      <dgm:prSet presAssocID="{E35AE12F-101A-4579-A1B6-97AF9E8E62D7}" presName="space" presStyleCnt="0"/>
      <dgm:spPr/>
    </dgm:pt>
    <dgm:pt modelId="{28F4B39F-BB8C-4CE9-B5FF-F39F7A54985C}" type="pres">
      <dgm:prSet presAssocID="{EFD1997E-28D7-4E39-B164-A294F76F5F67}" presName="compositeA" presStyleCnt="0"/>
      <dgm:spPr/>
    </dgm:pt>
    <dgm:pt modelId="{D07E54B4-5FE2-4CCD-9728-B17D80D81B66}" type="pres">
      <dgm:prSet presAssocID="{EFD1997E-28D7-4E39-B164-A294F76F5F67}" presName="textA" presStyleLbl="revTx" presStyleIdx="4" presStyleCnt="7">
        <dgm:presLayoutVars>
          <dgm:bulletEnabled val="1"/>
        </dgm:presLayoutVars>
      </dgm:prSet>
      <dgm:spPr/>
    </dgm:pt>
    <dgm:pt modelId="{15C125EE-6884-479B-8B2D-5F5D6C247723}" type="pres">
      <dgm:prSet presAssocID="{EFD1997E-28D7-4E39-B164-A294F76F5F67}" presName="circleA" presStyleLbl="node1" presStyleIdx="4" presStyleCnt="7"/>
      <dgm:spPr/>
    </dgm:pt>
    <dgm:pt modelId="{2B8B05CE-2744-4B40-AA12-A564A03FC67B}" type="pres">
      <dgm:prSet presAssocID="{EFD1997E-28D7-4E39-B164-A294F76F5F67}" presName="spaceA" presStyleCnt="0"/>
      <dgm:spPr/>
    </dgm:pt>
    <dgm:pt modelId="{A67DBE51-AA33-4C64-89BF-F29CB310F5EB}" type="pres">
      <dgm:prSet presAssocID="{AB86E710-B26B-4B04-A16A-A5C113571306}" presName="space" presStyleCnt="0"/>
      <dgm:spPr/>
    </dgm:pt>
    <dgm:pt modelId="{8FAD4BA2-A617-4CCD-B173-4C9AC3B5A5B5}" type="pres">
      <dgm:prSet presAssocID="{F2205526-145D-4C7B-A766-41A08A3B98A1}" presName="compositeB" presStyleCnt="0"/>
      <dgm:spPr/>
    </dgm:pt>
    <dgm:pt modelId="{815B6DCB-07BD-46C7-995E-A1EEB9791434}" type="pres">
      <dgm:prSet presAssocID="{F2205526-145D-4C7B-A766-41A08A3B98A1}" presName="textB" presStyleLbl="revTx" presStyleIdx="5" presStyleCnt="7">
        <dgm:presLayoutVars>
          <dgm:bulletEnabled val="1"/>
        </dgm:presLayoutVars>
      </dgm:prSet>
      <dgm:spPr/>
    </dgm:pt>
    <dgm:pt modelId="{57587258-6C51-468B-8578-A9EB1CF0B1F1}" type="pres">
      <dgm:prSet presAssocID="{F2205526-145D-4C7B-A766-41A08A3B98A1}" presName="circleB" presStyleLbl="node1" presStyleIdx="5" presStyleCnt="7"/>
      <dgm:spPr/>
    </dgm:pt>
    <dgm:pt modelId="{87C94AB1-E4AA-4D2F-BA1E-72AE852EC9F0}" type="pres">
      <dgm:prSet presAssocID="{F2205526-145D-4C7B-A766-41A08A3B98A1}" presName="spaceB" presStyleCnt="0"/>
      <dgm:spPr/>
    </dgm:pt>
    <dgm:pt modelId="{924CAF62-8D40-4575-AE3E-415804591917}" type="pres">
      <dgm:prSet presAssocID="{669F6C56-FA2F-45DD-9A41-5C8E5835624A}" presName="space" presStyleCnt="0"/>
      <dgm:spPr/>
    </dgm:pt>
    <dgm:pt modelId="{51F945A1-FFE1-4760-ABDC-B118E781F9B6}" type="pres">
      <dgm:prSet presAssocID="{4B257F77-DEFD-4877-AC4A-911E879DF0A6}" presName="compositeA" presStyleCnt="0"/>
      <dgm:spPr/>
    </dgm:pt>
    <dgm:pt modelId="{75B5360B-4853-4639-B45A-28515BA8DFB4}" type="pres">
      <dgm:prSet presAssocID="{4B257F77-DEFD-4877-AC4A-911E879DF0A6}" presName="textA" presStyleLbl="revTx" presStyleIdx="6" presStyleCnt="7">
        <dgm:presLayoutVars>
          <dgm:bulletEnabled val="1"/>
        </dgm:presLayoutVars>
      </dgm:prSet>
      <dgm:spPr/>
    </dgm:pt>
    <dgm:pt modelId="{C8315FC9-4700-46D8-9703-C277C0A7D304}" type="pres">
      <dgm:prSet presAssocID="{4B257F77-DEFD-4877-AC4A-911E879DF0A6}" presName="circleA" presStyleLbl="node1" presStyleIdx="6" presStyleCnt="7"/>
      <dgm:spPr/>
    </dgm:pt>
    <dgm:pt modelId="{6BB31E82-404D-455E-B79A-05398FB15B02}" type="pres">
      <dgm:prSet presAssocID="{4B257F77-DEFD-4877-AC4A-911E879DF0A6}" presName="spaceA" presStyleCnt="0"/>
      <dgm:spPr/>
    </dgm:pt>
  </dgm:ptLst>
  <dgm:cxnLst>
    <dgm:cxn modelId="{67D2721E-2EB0-4DE5-8636-071F3C03182F}" type="presOf" srcId="{F2205526-145D-4C7B-A766-41A08A3B98A1}" destId="{815B6DCB-07BD-46C7-995E-A1EEB9791434}" srcOrd="0" destOrd="0" presId="urn:microsoft.com/office/officeart/2005/8/layout/hProcess11"/>
    <dgm:cxn modelId="{15231F5E-2109-4928-A870-EEC51AA172D8}" srcId="{285EBDE2-3D4C-4A24-9A4F-21C21EB0EE0C}" destId="{0DC77606-A666-4ED1-A295-4CEEEB9F8560}" srcOrd="1" destOrd="0" parTransId="{46513FB2-A2C4-4670-9D03-F4B496A21DC1}" sibTransId="{37C39ADD-A48E-4C67-B688-D2431B96861C}"/>
    <dgm:cxn modelId="{38E46444-850B-487A-AD29-37CC743121BB}" type="presOf" srcId="{0DC77606-A666-4ED1-A295-4CEEEB9F8560}" destId="{13DCBE81-F38B-4915-8863-FBD5A0D84F92}" srcOrd="0" destOrd="0" presId="urn:microsoft.com/office/officeart/2005/8/layout/hProcess11"/>
    <dgm:cxn modelId="{B874826F-4283-494E-AFB4-B489EE7BE21F}" srcId="{285EBDE2-3D4C-4A24-9A4F-21C21EB0EE0C}" destId="{4B257F77-DEFD-4877-AC4A-911E879DF0A6}" srcOrd="6" destOrd="0" parTransId="{0F1D506B-2A05-44FD-8A5E-7309F9B126B9}" sibTransId="{9672A099-4BE1-4593-BCDD-EAF7260C34E5}"/>
    <dgm:cxn modelId="{2BDB0581-7F36-4FCC-9C0B-3147CC8CF6A1}" srcId="{285EBDE2-3D4C-4A24-9A4F-21C21EB0EE0C}" destId="{E13B938B-2C26-4249-957A-528D850AF519}" srcOrd="3" destOrd="0" parTransId="{B5998049-AA2C-4CF2-839F-499C562DB31E}" sibTransId="{E35AE12F-101A-4579-A1B6-97AF9E8E62D7}"/>
    <dgm:cxn modelId="{EC7A1B83-CE63-465F-B644-18053FBE61D4}" type="presOf" srcId="{E13B938B-2C26-4249-957A-528D850AF519}" destId="{9CEC91CF-06FF-400F-8D0E-6F6884C3342B}" srcOrd="0" destOrd="0" presId="urn:microsoft.com/office/officeart/2005/8/layout/hProcess11"/>
    <dgm:cxn modelId="{1B1B6A8B-96AF-4C58-B664-BF4EBA28097E}" srcId="{285EBDE2-3D4C-4A24-9A4F-21C21EB0EE0C}" destId="{41888180-46B5-4E21-A8C1-D242A30E2A5F}" srcOrd="0" destOrd="0" parTransId="{6024A0DC-11BC-4BCB-AD7D-895EB1DAC854}" sibTransId="{CDFA0DCC-EE13-49B3-8414-E102D4BC3116}"/>
    <dgm:cxn modelId="{828106A2-EC1B-488E-BE47-A0C9B9C39ED8}" type="presOf" srcId="{489789A6-2A42-4756-86CB-BFE85DAE89DA}" destId="{1D7E6243-7C17-4444-95D4-A42FB6A48AA6}" srcOrd="0" destOrd="0" presId="urn:microsoft.com/office/officeart/2005/8/layout/hProcess11"/>
    <dgm:cxn modelId="{51C75FC6-689D-470E-A09F-69588B1AAED6}" type="presOf" srcId="{EFD1997E-28D7-4E39-B164-A294F76F5F67}" destId="{D07E54B4-5FE2-4CCD-9728-B17D80D81B66}" srcOrd="0" destOrd="0" presId="urn:microsoft.com/office/officeart/2005/8/layout/hProcess11"/>
    <dgm:cxn modelId="{7E6EF9C7-6F54-4779-80FD-CEDF8BD8FD75}" type="presOf" srcId="{41888180-46B5-4E21-A8C1-D242A30E2A5F}" destId="{7DA5CED8-025A-4507-B954-A49C286DA9A6}" srcOrd="0" destOrd="0" presId="urn:microsoft.com/office/officeart/2005/8/layout/hProcess11"/>
    <dgm:cxn modelId="{76604FC8-2A05-485A-B002-E44FE5908554}" type="presOf" srcId="{4B257F77-DEFD-4877-AC4A-911E879DF0A6}" destId="{75B5360B-4853-4639-B45A-28515BA8DFB4}" srcOrd="0" destOrd="0" presId="urn:microsoft.com/office/officeart/2005/8/layout/hProcess11"/>
    <dgm:cxn modelId="{5EB14CD5-413A-4B23-BE6C-A5BE22EE6EE7}" type="presOf" srcId="{285EBDE2-3D4C-4A24-9A4F-21C21EB0EE0C}" destId="{D5A3AEB8-77BA-40EC-9479-1537CFF0E8D7}" srcOrd="0" destOrd="0" presId="urn:microsoft.com/office/officeart/2005/8/layout/hProcess11"/>
    <dgm:cxn modelId="{14B972ED-119D-4E94-9955-D37BBA81DF0F}" srcId="{285EBDE2-3D4C-4A24-9A4F-21C21EB0EE0C}" destId="{F2205526-145D-4C7B-A766-41A08A3B98A1}" srcOrd="5" destOrd="0" parTransId="{709FD72C-7734-4F4B-8353-18F8CCC9340F}" sibTransId="{669F6C56-FA2F-45DD-9A41-5C8E5835624A}"/>
    <dgm:cxn modelId="{929FEFF9-4F3F-4B65-A264-D3D91D0510C7}" srcId="{285EBDE2-3D4C-4A24-9A4F-21C21EB0EE0C}" destId="{489789A6-2A42-4756-86CB-BFE85DAE89DA}" srcOrd="2" destOrd="0" parTransId="{B38D7CC3-5F92-4346-BA48-C923FF73DD3A}" sibTransId="{5AB2201C-E0B6-4340-BC92-FA7DB77DE533}"/>
    <dgm:cxn modelId="{497FBCFD-05B0-4E87-808C-427821259269}" srcId="{285EBDE2-3D4C-4A24-9A4F-21C21EB0EE0C}" destId="{EFD1997E-28D7-4E39-B164-A294F76F5F67}" srcOrd="4" destOrd="0" parTransId="{0DDFC466-242B-4D7B-A7A7-514E8CE61D57}" sibTransId="{AB86E710-B26B-4B04-A16A-A5C113571306}"/>
    <dgm:cxn modelId="{7B47BB84-13EF-4437-A405-3984DD0DB72B}" type="presParOf" srcId="{D5A3AEB8-77BA-40EC-9479-1537CFF0E8D7}" destId="{4CA958B0-695A-4446-923B-435332F465AC}" srcOrd="0" destOrd="0" presId="urn:microsoft.com/office/officeart/2005/8/layout/hProcess11"/>
    <dgm:cxn modelId="{7D394004-9E18-4409-ACE9-46936DA423CD}" type="presParOf" srcId="{D5A3AEB8-77BA-40EC-9479-1537CFF0E8D7}" destId="{957FE3F3-BC06-4614-9E09-903DEA317B99}" srcOrd="1" destOrd="0" presId="urn:microsoft.com/office/officeart/2005/8/layout/hProcess11"/>
    <dgm:cxn modelId="{0B24D3C6-5859-4017-BCA3-47A4EFB8DF9A}" type="presParOf" srcId="{957FE3F3-BC06-4614-9E09-903DEA317B99}" destId="{C1D37BD1-1E9B-45A8-BAB8-7956AE598306}" srcOrd="0" destOrd="0" presId="urn:microsoft.com/office/officeart/2005/8/layout/hProcess11"/>
    <dgm:cxn modelId="{95653EA5-52D9-4CAD-952C-3C9924AE81E7}" type="presParOf" srcId="{C1D37BD1-1E9B-45A8-BAB8-7956AE598306}" destId="{7DA5CED8-025A-4507-B954-A49C286DA9A6}" srcOrd="0" destOrd="0" presId="urn:microsoft.com/office/officeart/2005/8/layout/hProcess11"/>
    <dgm:cxn modelId="{CFBF83FF-3E41-4BA2-9A57-2891F2BA8BB0}" type="presParOf" srcId="{C1D37BD1-1E9B-45A8-BAB8-7956AE598306}" destId="{427F2710-7B24-41F2-BA2C-E460A581EA37}" srcOrd="1" destOrd="0" presId="urn:microsoft.com/office/officeart/2005/8/layout/hProcess11"/>
    <dgm:cxn modelId="{31E80579-2941-4776-9C78-FC925E9C7F73}" type="presParOf" srcId="{C1D37BD1-1E9B-45A8-BAB8-7956AE598306}" destId="{D2128A65-938F-4B02-9F96-235051A4DBD4}" srcOrd="2" destOrd="0" presId="urn:microsoft.com/office/officeart/2005/8/layout/hProcess11"/>
    <dgm:cxn modelId="{1AB4D97F-0A20-4FAD-BFD1-D94CC9F84FA5}" type="presParOf" srcId="{957FE3F3-BC06-4614-9E09-903DEA317B99}" destId="{C0C5D02C-11DA-426D-8892-C524E84F41FD}" srcOrd="1" destOrd="0" presId="urn:microsoft.com/office/officeart/2005/8/layout/hProcess11"/>
    <dgm:cxn modelId="{17AC56A1-8958-4945-8665-4A29CFBD16A1}" type="presParOf" srcId="{957FE3F3-BC06-4614-9E09-903DEA317B99}" destId="{A86832FB-87B5-4B28-8234-27411224CF62}" srcOrd="2" destOrd="0" presId="urn:microsoft.com/office/officeart/2005/8/layout/hProcess11"/>
    <dgm:cxn modelId="{C583B75C-F5A1-4E3A-B5E4-DCC3AB3DAF9F}" type="presParOf" srcId="{A86832FB-87B5-4B28-8234-27411224CF62}" destId="{13DCBE81-F38B-4915-8863-FBD5A0D84F92}" srcOrd="0" destOrd="0" presId="urn:microsoft.com/office/officeart/2005/8/layout/hProcess11"/>
    <dgm:cxn modelId="{CFA50592-4AEB-4096-933B-D2C18F51C406}" type="presParOf" srcId="{A86832FB-87B5-4B28-8234-27411224CF62}" destId="{698613CA-7B1D-45FC-926D-5E99D05B3C63}" srcOrd="1" destOrd="0" presId="urn:microsoft.com/office/officeart/2005/8/layout/hProcess11"/>
    <dgm:cxn modelId="{466CA41D-1EC8-4B4E-9A88-F25F590ABF19}" type="presParOf" srcId="{A86832FB-87B5-4B28-8234-27411224CF62}" destId="{B851A00F-8AFF-4D9A-B172-55ADD72703A6}" srcOrd="2" destOrd="0" presId="urn:microsoft.com/office/officeart/2005/8/layout/hProcess11"/>
    <dgm:cxn modelId="{02533840-2EBC-4A44-B1E4-9A87F0D9FBAE}" type="presParOf" srcId="{957FE3F3-BC06-4614-9E09-903DEA317B99}" destId="{85FB2E7C-37F3-4119-B23A-79BD3951662F}" srcOrd="3" destOrd="0" presId="urn:microsoft.com/office/officeart/2005/8/layout/hProcess11"/>
    <dgm:cxn modelId="{620AF5F8-CA12-4359-93B2-4B65A78E4AD2}" type="presParOf" srcId="{957FE3F3-BC06-4614-9E09-903DEA317B99}" destId="{07D60C4B-BD39-40E8-9CA2-03D5CB47793C}" srcOrd="4" destOrd="0" presId="urn:microsoft.com/office/officeart/2005/8/layout/hProcess11"/>
    <dgm:cxn modelId="{14F55E7E-4A1C-4317-93E2-A6E4CFCFA7C9}" type="presParOf" srcId="{07D60C4B-BD39-40E8-9CA2-03D5CB47793C}" destId="{1D7E6243-7C17-4444-95D4-A42FB6A48AA6}" srcOrd="0" destOrd="0" presId="urn:microsoft.com/office/officeart/2005/8/layout/hProcess11"/>
    <dgm:cxn modelId="{56E25BD5-63CD-4604-AAD1-0E97A6537285}" type="presParOf" srcId="{07D60C4B-BD39-40E8-9CA2-03D5CB47793C}" destId="{161B39F2-7FEB-4E9A-ACCD-30698A47393F}" srcOrd="1" destOrd="0" presId="urn:microsoft.com/office/officeart/2005/8/layout/hProcess11"/>
    <dgm:cxn modelId="{394C0F25-1F9D-466C-B65D-42837C3FF5B6}" type="presParOf" srcId="{07D60C4B-BD39-40E8-9CA2-03D5CB47793C}" destId="{59957BB6-F0D1-4C05-8E1A-717EA68B4826}" srcOrd="2" destOrd="0" presId="urn:microsoft.com/office/officeart/2005/8/layout/hProcess11"/>
    <dgm:cxn modelId="{C025C4A4-F4CA-46DC-92EA-AA2F5BB4B634}" type="presParOf" srcId="{957FE3F3-BC06-4614-9E09-903DEA317B99}" destId="{DA1B0056-4E50-4AA0-99CA-8438912EA244}" srcOrd="5" destOrd="0" presId="urn:microsoft.com/office/officeart/2005/8/layout/hProcess11"/>
    <dgm:cxn modelId="{31C227CD-7B4D-4F1B-8D06-AA0E0C99E70D}" type="presParOf" srcId="{957FE3F3-BC06-4614-9E09-903DEA317B99}" destId="{9C303843-BCF8-4973-9844-12132E2AEBC7}" srcOrd="6" destOrd="0" presId="urn:microsoft.com/office/officeart/2005/8/layout/hProcess11"/>
    <dgm:cxn modelId="{05040105-34CF-4685-8D08-CDFCFE0EEB02}" type="presParOf" srcId="{9C303843-BCF8-4973-9844-12132E2AEBC7}" destId="{9CEC91CF-06FF-400F-8D0E-6F6884C3342B}" srcOrd="0" destOrd="0" presId="urn:microsoft.com/office/officeart/2005/8/layout/hProcess11"/>
    <dgm:cxn modelId="{A74E3FC7-B2A2-4B4F-B091-0ECCAA8DD147}" type="presParOf" srcId="{9C303843-BCF8-4973-9844-12132E2AEBC7}" destId="{5CB848DA-27C0-4B9E-8E31-F30FAE7BE41B}" srcOrd="1" destOrd="0" presId="urn:microsoft.com/office/officeart/2005/8/layout/hProcess11"/>
    <dgm:cxn modelId="{C760B735-0E05-49BC-BA16-B6E2C05BA4A6}" type="presParOf" srcId="{9C303843-BCF8-4973-9844-12132E2AEBC7}" destId="{9E85D3F8-1230-469E-B23C-18BAFC68E378}" srcOrd="2" destOrd="0" presId="urn:microsoft.com/office/officeart/2005/8/layout/hProcess11"/>
    <dgm:cxn modelId="{89B0D141-DEAE-42B3-9708-F834814FE05F}" type="presParOf" srcId="{957FE3F3-BC06-4614-9E09-903DEA317B99}" destId="{223AB63B-1D00-486C-91A4-22939F50AA42}" srcOrd="7" destOrd="0" presId="urn:microsoft.com/office/officeart/2005/8/layout/hProcess11"/>
    <dgm:cxn modelId="{67148743-4DF2-472F-BCB1-CB9CFFE72968}" type="presParOf" srcId="{957FE3F3-BC06-4614-9E09-903DEA317B99}" destId="{28F4B39F-BB8C-4CE9-B5FF-F39F7A54985C}" srcOrd="8" destOrd="0" presId="urn:microsoft.com/office/officeart/2005/8/layout/hProcess11"/>
    <dgm:cxn modelId="{138D7C9D-BAA0-4810-A515-14E040CCE88E}" type="presParOf" srcId="{28F4B39F-BB8C-4CE9-B5FF-F39F7A54985C}" destId="{D07E54B4-5FE2-4CCD-9728-B17D80D81B66}" srcOrd="0" destOrd="0" presId="urn:microsoft.com/office/officeart/2005/8/layout/hProcess11"/>
    <dgm:cxn modelId="{02BDCDB3-8C09-45F1-9661-323265364CF9}" type="presParOf" srcId="{28F4B39F-BB8C-4CE9-B5FF-F39F7A54985C}" destId="{15C125EE-6884-479B-8B2D-5F5D6C247723}" srcOrd="1" destOrd="0" presId="urn:microsoft.com/office/officeart/2005/8/layout/hProcess11"/>
    <dgm:cxn modelId="{C2DC633A-644A-47CD-AB08-0D9B7F557A2C}" type="presParOf" srcId="{28F4B39F-BB8C-4CE9-B5FF-F39F7A54985C}" destId="{2B8B05CE-2744-4B40-AA12-A564A03FC67B}" srcOrd="2" destOrd="0" presId="urn:microsoft.com/office/officeart/2005/8/layout/hProcess11"/>
    <dgm:cxn modelId="{83BA4622-337C-4297-B146-AA5BFEC03019}" type="presParOf" srcId="{957FE3F3-BC06-4614-9E09-903DEA317B99}" destId="{A67DBE51-AA33-4C64-89BF-F29CB310F5EB}" srcOrd="9" destOrd="0" presId="urn:microsoft.com/office/officeart/2005/8/layout/hProcess11"/>
    <dgm:cxn modelId="{327CF9C3-7411-4FA2-B970-8CED6D472D97}" type="presParOf" srcId="{957FE3F3-BC06-4614-9E09-903DEA317B99}" destId="{8FAD4BA2-A617-4CCD-B173-4C9AC3B5A5B5}" srcOrd="10" destOrd="0" presId="urn:microsoft.com/office/officeart/2005/8/layout/hProcess11"/>
    <dgm:cxn modelId="{A1521AC6-1025-47F6-A5F0-AB0598D13B91}" type="presParOf" srcId="{8FAD4BA2-A617-4CCD-B173-4C9AC3B5A5B5}" destId="{815B6DCB-07BD-46C7-995E-A1EEB9791434}" srcOrd="0" destOrd="0" presId="urn:microsoft.com/office/officeart/2005/8/layout/hProcess11"/>
    <dgm:cxn modelId="{CC190430-FBA0-4B7D-B75A-08242D12FCEC}" type="presParOf" srcId="{8FAD4BA2-A617-4CCD-B173-4C9AC3B5A5B5}" destId="{57587258-6C51-468B-8578-A9EB1CF0B1F1}" srcOrd="1" destOrd="0" presId="urn:microsoft.com/office/officeart/2005/8/layout/hProcess11"/>
    <dgm:cxn modelId="{B97C2E68-00FB-4584-B624-99EDFD809728}" type="presParOf" srcId="{8FAD4BA2-A617-4CCD-B173-4C9AC3B5A5B5}" destId="{87C94AB1-E4AA-4D2F-BA1E-72AE852EC9F0}" srcOrd="2" destOrd="0" presId="urn:microsoft.com/office/officeart/2005/8/layout/hProcess11"/>
    <dgm:cxn modelId="{A8DC13FD-350C-4940-B455-B16207BA2180}" type="presParOf" srcId="{957FE3F3-BC06-4614-9E09-903DEA317B99}" destId="{924CAF62-8D40-4575-AE3E-415804591917}" srcOrd="11" destOrd="0" presId="urn:microsoft.com/office/officeart/2005/8/layout/hProcess11"/>
    <dgm:cxn modelId="{7B578497-3062-480E-A23F-706EBDB0A741}" type="presParOf" srcId="{957FE3F3-BC06-4614-9E09-903DEA317B99}" destId="{51F945A1-FFE1-4760-ABDC-B118E781F9B6}" srcOrd="12" destOrd="0" presId="urn:microsoft.com/office/officeart/2005/8/layout/hProcess11"/>
    <dgm:cxn modelId="{D439EA4A-3778-4A51-AEFC-714BDF1965B8}" type="presParOf" srcId="{51F945A1-FFE1-4760-ABDC-B118E781F9B6}" destId="{75B5360B-4853-4639-B45A-28515BA8DFB4}" srcOrd="0" destOrd="0" presId="urn:microsoft.com/office/officeart/2005/8/layout/hProcess11"/>
    <dgm:cxn modelId="{F4CDEE44-F4E5-4F28-9E4B-5C824136BFDA}" type="presParOf" srcId="{51F945A1-FFE1-4760-ABDC-B118E781F9B6}" destId="{C8315FC9-4700-46D8-9703-C277C0A7D304}" srcOrd="1" destOrd="0" presId="urn:microsoft.com/office/officeart/2005/8/layout/hProcess11"/>
    <dgm:cxn modelId="{16DE2F1C-82A9-45D5-B45D-091B0631ADEA}" type="presParOf" srcId="{51F945A1-FFE1-4760-ABDC-B118E781F9B6}" destId="{6BB31E82-404D-455E-B79A-05398FB15B02}" srcOrd="2" destOrd="0" presId="urn:microsoft.com/office/officeart/2005/8/layout/hProcess1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5EBDE2-3D4C-4A24-9A4F-21C21EB0EE0C}" type="doc">
      <dgm:prSet loTypeId="urn:microsoft.com/office/officeart/2005/8/layout/process1" loCatId="process" qsTypeId="urn:microsoft.com/office/officeart/2005/8/quickstyle/simple1" qsCatId="simple" csTypeId="urn:microsoft.com/office/officeart/2005/8/colors/accent5_4" csCatId="accent5" phldr="1"/>
      <dgm:spPr/>
    </dgm:pt>
    <dgm:pt modelId="{DE1E9D63-82C9-4309-A77C-EE874C003183}">
      <dgm:prSet custT="1"/>
      <dgm:spPr/>
      <dgm:t>
        <a:bodyPr/>
        <a:lstStyle/>
        <a:p>
          <a:r>
            <a:rPr lang="it-IT" sz="1600" dirty="0">
              <a:solidFill>
                <a:schemeClr val="bg1"/>
              </a:solidFill>
            </a:rPr>
            <a:t>30/07/2023</a:t>
          </a:r>
        </a:p>
        <a:p>
          <a:r>
            <a:rPr lang="it-IT" sz="1600" dirty="0">
              <a:solidFill>
                <a:schemeClr val="bg1"/>
              </a:solidFill>
            </a:rPr>
            <a:t>MILESTONE</a:t>
          </a:r>
        </a:p>
        <a:p>
          <a:r>
            <a:rPr lang="it-IT" sz="1600" dirty="0">
              <a:solidFill>
                <a:schemeClr val="bg1"/>
              </a:solidFill>
            </a:rPr>
            <a:t>Aggiudicazione lavori </a:t>
          </a:r>
        </a:p>
        <a:p>
          <a:endParaRPr lang="it-IT" sz="1600" dirty="0"/>
        </a:p>
      </dgm:t>
    </dgm:pt>
    <dgm:pt modelId="{41F75461-5516-48D4-AAC0-BC8DB2262A12}" type="parTrans" cxnId="{936D061C-16E6-4228-8962-59AF740EC8A4}">
      <dgm:prSet/>
      <dgm:spPr/>
      <dgm:t>
        <a:bodyPr/>
        <a:lstStyle/>
        <a:p>
          <a:endParaRPr lang="it-IT" sz="2800"/>
        </a:p>
      </dgm:t>
    </dgm:pt>
    <dgm:pt modelId="{2DE758AF-2875-4062-9B8E-DC5D512EAF37}" type="sibTrans" cxnId="{936D061C-16E6-4228-8962-59AF740EC8A4}">
      <dgm:prSet custT="1"/>
      <dgm:spPr/>
      <dgm:t>
        <a:bodyPr/>
        <a:lstStyle/>
        <a:p>
          <a:endParaRPr lang="it-IT" sz="1100"/>
        </a:p>
      </dgm:t>
    </dgm:pt>
    <dgm:pt modelId="{9C9C2F2A-A0AC-4F06-ADF6-D36E3F82441C}">
      <dgm:prSet custT="1"/>
      <dgm:spPr/>
      <dgm:t>
        <a:bodyPr/>
        <a:lstStyle/>
        <a:p>
          <a:r>
            <a:rPr lang="it-IT" sz="1600" dirty="0"/>
            <a:t>13/09/2023 Approvazione dei progetti esecutivi e </a:t>
          </a:r>
          <a:r>
            <a:rPr lang="it-IT" sz="1600" dirty="0" err="1"/>
            <a:t>def</a:t>
          </a:r>
          <a:r>
            <a:rPr lang="it-IT" sz="1600" dirty="0"/>
            <a:t>. Integrativi CMM</a:t>
          </a:r>
        </a:p>
      </dgm:t>
    </dgm:pt>
    <dgm:pt modelId="{77ED5268-E7B8-40B7-AE08-6882597335DA}" type="parTrans" cxnId="{5C93C7F4-B576-4E0A-B13C-0B588E6BF1DA}">
      <dgm:prSet/>
      <dgm:spPr/>
      <dgm:t>
        <a:bodyPr/>
        <a:lstStyle/>
        <a:p>
          <a:endParaRPr lang="it-IT" sz="2800"/>
        </a:p>
      </dgm:t>
    </dgm:pt>
    <dgm:pt modelId="{1296880F-0957-4200-A32B-9752AB9E9040}" type="sibTrans" cxnId="{5C93C7F4-B576-4E0A-B13C-0B588E6BF1DA}">
      <dgm:prSet custT="1"/>
      <dgm:spPr/>
      <dgm:t>
        <a:bodyPr/>
        <a:lstStyle/>
        <a:p>
          <a:endParaRPr lang="it-IT" sz="1100"/>
        </a:p>
      </dgm:t>
    </dgm:pt>
    <dgm:pt modelId="{7682C33C-13A9-4F94-8D15-C8BA2C9167A0}">
      <dgm:prSet custT="1"/>
      <dgm:spPr/>
      <dgm:t>
        <a:bodyPr/>
        <a:lstStyle/>
        <a:p>
          <a:r>
            <a:rPr lang="it-IT" sz="1600" dirty="0"/>
            <a:t>Ottobre 2023</a:t>
          </a:r>
        </a:p>
        <a:p>
          <a:r>
            <a:rPr lang="it-IT" sz="1600" dirty="0"/>
            <a:t>Contrattualizzazione </a:t>
          </a:r>
        </a:p>
      </dgm:t>
    </dgm:pt>
    <dgm:pt modelId="{FE3ECE43-837A-4DCC-B80A-02A53EA07BD8}" type="parTrans" cxnId="{E4A2DFFB-06C8-4C52-B4EF-6E546D725DA9}">
      <dgm:prSet/>
      <dgm:spPr/>
      <dgm:t>
        <a:bodyPr/>
        <a:lstStyle/>
        <a:p>
          <a:endParaRPr lang="it-IT" sz="2800"/>
        </a:p>
      </dgm:t>
    </dgm:pt>
    <dgm:pt modelId="{B31D016A-AED8-4DDE-A33F-B6FEC9220C91}" type="sibTrans" cxnId="{E4A2DFFB-06C8-4C52-B4EF-6E546D725DA9}">
      <dgm:prSet custT="1"/>
      <dgm:spPr/>
      <dgm:t>
        <a:bodyPr/>
        <a:lstStyle/>
        <a:p>
          <a:endParaRPr lang="it-IT" sz="1100"/>
        </a:p>
      </dgm:t>
    </dgm:pt>
    <dgm:pt modelId="{1F9220BE-F333-46B3-98E0-13E00A51AD72}">
      <dgm:prSet custT="1"/>
      <dgm:spPr/>
      <dgm:t>
        <a:bodyPr/>
        <a:lstStyle/>
        <a:p>
          <a:r>
            <a:rPr lang="it-IT" sz="1600" dirty="0"/>
            <a:t>Novembre 2023 apertura cantieri</a:t>
          </a:r>
        </a:p>
      </dgm:t>
    </dgm:pt>
    <dgm:pt modelId="{09735D64-60E2-4785-ADBD-C0E2F449B720}" type="parTrans" cxnId="{2AA08546-2BB1-42DE-8ECA-BD2A3FB41D4F}">
      <dgm:prSet/>
      <dgm:spPr/>
      <dgm:t>
        <a:bodyPr/>
        <a:lstStyle/>
        <a:p>
          <a:endParaRPr lang="it-IT" sz="2800"/>
        </a:p>
      </dgm:t>
    </dgm:pt>
    <dgm:pt modelId="{B2B09D54-B20C-43A5-B04C-DEB638A0359D}" type="sibTrans" cxnId="{2AA08546-2BB1-42DE-8ECA-BD2A3FB41D4F}">
      <dgm:prSet/>
      <dgm:spPr/>
      <dgm:t>
        <a:bodyPr/>
        <a:lstStyle/>
        <a:p>
          <a:endParaRPr lang="it-IT" sz="2800"/>
        </a:p>
      </dgm:t>
    </dgm:pt>
    <dgm:pt modelId="{E5387B9D-B30E-4E80-B156-0FB93ABC85FB}">
      <dgm:prSet custT="1"/>
      <dgm:spPr/>
      <dgm:t>
        <a:bodyPr/>
        <a:lstStyle/>
        <a:p>
          <a:r>
            <a:rPr lang="it-IT" sz="1600" dirty="0"/>
            <a:t>30/06/2026 opere collaudate</a:t>
          </a:r>
        </a:p>
      </dgm:t>
    </dgm:pt>
    <dgm:pt modelId="{06FEC03F-59C2-4AC2-A6D6-7901E3F83F40}" type="parTrans" cxnId="{13E5EF97-DB30-4A2B-9DC0-E0BC1027999B}">
      <dgm:prSet/>
      <dgm:spPr/>
      <dgm:t>
        <a:bodyPr/>
        <a:lstStyle/>
        <a:p>
          <a:endParaRPr lang="it-IT"/>
        </a:p>
      </dgm:t>
    </dgm:pt>
    <dgm:pt modelId="{AD545FA7-9EBF-4B55-9285-436233FFDA1E}" type="sibTrans" cxnId="{13E5EF97-DB30-4A2B-9DC0-E0BC1027999B}">
      <dgm:prSet/>
      <dgm:spPr/>
      <dgm:t>
        <a:bodyPr/>
        <a:lstStyle/>
        <a:p>
          <a:endParaRPr lang="it-IT"/>
        </a:p>
      </dgm:t>
    </dgm:pt>
    <dgm:pt modelId="{4C952F2F-42BE-45B1-87E8-55817C0CCC0D}">
      <dgm:prSet custT="1"/>
      <dgm:spPr/>
      <dgm:t>
        <a:bodyPr/>
        <a:lstStyle/>
        <a:p>
          <a:r>
            <a:rPr lang="it-IT" sz="1600" dirty="0"/>
            <a:t>Settembre 2024 30% SAL</a:t>
          </a:r>
        </a:p>
      </dgm:t>
    </dgm:pt>
    <dgm:pt modelId="{BD99EB43-C2E0-44A1-8DCA-9ECE10650A91}" type="parTrans" cxnId="{40767EE5-0320-44B7-B3A4-9C30C132038B}">
      <dgm:prSet/>
      <dgm:spPr/>
      <dgm:t>
        <a:bodyPr/>
        <a:lstStyle/>
        <a:p>
          <a:endParaRPr lang="it-IT"/>
        </a:p>
      </dgm:t>
    </dgm:pt>
    <dgm:pt modelId="{7B3621CC-232F-4FDC-9ACD-12CDC7BB0445}" type="sibTrans" cxnId="{40767EE5-0320-44B7-B3A4-9C30C132038B}">
      <dgm:prSet/>
      <dgm:spPr/>
      <dgm:t>
        <a:bodyPr/>
        <a:lstStyle/>
        <a:p>
          <a:endParaRPr lang="it-IT"/>
        </a:p>
      </dgm:t>
    </dgm:pt>
    <dgm:pt modelId="{DF22ED88-B272-44FD-9903-42BD4F86A8DE}" type="pres">
      <dgm:prSet presAssocID="{285EBDE2-3D4C-4A24-9A4F-21C21EB0EE0C}" presName="Name0" presStyleCnt="0">
        <dgm:presLayoutVars>
          <dgm:dir/>
          <dgm:resizeHandles val="exact"/>
        </dgm:presLayoutVars>
      </dgm:prSet>
      <dgm:spPr/>
    </dgm:pt>
    <dgm:pt modelId="{9F037F3F-6B31-49BC-80D8-1A9CFA7238DF}" type="pres">
      <dgm:prSet presAssocID="{DE1E9D63-82C9-4309-A77C-EE874C003183}" presName="node" presStyleLbl="node1" presStyleIdx="0" presStyleCnt="6" custLinFactNeighborX="-11837">
        <dgm:presLayoutVars>
          <dgm:bulletEnabled val="1"/>
        </dgm:presLayoutVars>
      </dgm:prSet>
      <dgm:spPr/>
    </dgm:pt>
    <dgm:pt modelId="{5F17737D-6595-4855-8AAA-446CC8D57DFB}" type="pres">
      <dgm:prSet presAssocID="{2DE758AF-2875-4062-9B8E-DC5D512EAF37}" presName="sibTrans" presStyleLbl="sibTrans2D1" presStyleIdx="0" presStyleCnt="5"/>
      <dgm:spPr/>
    </dgm:pt>
    <dgm:pt modelId="{6A590D06-1D9B-48CC-8165-5AD238D94667}" type="pres">
      <dgm:prSet presAssocID="{2DE758AF-2875-4062-9B8E-DC5D512EAF37}" presName="connectorText" presStyleLbl="sibTrans2D1" presStyleIdx="0" presStyleCnt="5"/>
      <dgm:spPr/>
    </dgm:pt>
    <dgm:pt modelId="{27357541-A11B-4EC6-BFCA-1533D1887876}" type="pres">
      <dgm:prSet presAssocID="{9C9C2F2A-A0AC-4F06-ADF6-D36E3F82441C}" presName="node" presStyleLbl="node1" presStyleIdx="1" presStyleCnt="6">
        <dgm:presLayoutVars>
          <dgm:bulletEnabled val="1"/>
        </dgm:presLayoutVars>
      </dgm:prSet>
      <dgm:spPr/>
    </dgm:pt>
    <dgm:pt modelId="{D340156A-C1EB-4E5F-B1A9-485218D07427}" type="pres">
      <dgm:prSet presAssocID="{1296880F-0957-4200-A32B-9752AB9E9040}" presName="sibTrans" presStyleLbl="sibTrans2D1" presStyleIdx="1" presStyleCnt="5"/>
      <dgm:spPr/>
    </dgm:pt>
    <dgm:pt modelId="{16990AA2-12F7-43BB-8216-88AA07E146AA}" type="pres">
      <dgm:prSet presAssocID="{1296880F-0957-4200-A32B-9752AB9E9040}" presName="connectorText" presStyleLbl="sibTrans2D1" presStyleIdx="1" presStyleCnt="5"/>
      <dgm:spPr/>
    </dgm:pt>
    <dgm:pt modelId="{9D0A829A-5AAF-4B86-9EAA-C44C6D59C2AF}" type="pres">
      <dgm:prSet presAssocID="{7682C33C-13A9-4F94-8D15-C8BA2C9167A0}" presName="node" presStyleLbl="node1" presStyleIdx="2" presStyleCnt="6">
        <dgm:presLayoutVars>
          <dgm:bulletEnabled val="1"/>
        </dgm:presLayoutVars>
      </dgm:prSet>
      <dgm:spPr/>
    </dgm:pt>
    <dgm:pt modelId="{18174B15-B760-48D0-BFA7-A049BDA35048}" type="pres">
      <dgm:prSet presAssocID="{B31D016A-AED8-4DDE-A33F-B6FEC9220C91}" presName="sibTrans" presStyleLbl="sibTrans2D1" presStyleIdx="2" presStyleCnt="5"/>
      <dgm:spPr/>
    </dgm:pt>
    <dgm:pt modelId="{545ADAAE-81F0-4FFD-8851-A3F8DA400552}" type="pres">
      <dgm:prSet presAssocID="{B31D016A-AED8-4DDE-A33F-B6FEC9220C91}" presName="connectorText" presStyleLbl="sibTrans2D1" presStyleIdx="2" presStyleCnt="5"/>
      <dgm:spPr/>
    </dgm:pt>
    <dgm:pt modelId="{6FF06146-A990-41EC-990D-6B28E9EE9C67}" type="pres">
      <dgm:prSet presAssocID="{1F9220BE-F333-46B3-98E0-13E00A51AD72}" presName="node" presStyleLbl="node1" presStyleIdx="3" presStyleCnt="6">
        <dgm:presLayoutVars>
          <dgm:bulletEnabled val="1"/>
        </dgm:presLayoutVars>
      </dgm:prSet>
      <dgm:spPr/>
    </dgm:pt>
    <dgm:pt modelId="{4E43FBC3-B48C-4BF6-929F-CEC628900837}" type="pres">
      <dgm:prSet presAssocID="{B2B09D54-B20C-43A5-B04C-DEB638A0359D}" presName="sibTrans" presStyleLbl="sibTrans2D1" presStyleIdx="3" presStyleCnt="5"/>
      <dgm:spPr/>
    </dgm:pt>
    <dgm:pt modelId="{74966340-F161-4EF2-A789-375318B23B0A}" type="pres">
      <dgm:prSet presAssocID="{B2B09D54-B20C-43A5-B04C-DEB638A0359D}" presName="connectorText" presStyleLbl="sibTrans2D1" presStyleIdx="3" presStyleCnt="5"/>
      <dgm:spPr/>
    </dgm:pt>
    <dgm:pt modelId="{F731A906-8951-4786-B432-8352409E350C}" type="pres">
      <dgm:prSet presAssocID="{4C952F2F-42BE-45B1-87E8-55817C0CCC0D}" presName="node" presStyleLbl="node1" presStyleIdx="4" presStyleCnt="6" custLinFactNeighborX="-10490" custLinFactNeighborY="0">
        <dgm:presLayoutVars>
          <dgm:bulletEnabled val="1"/>
        </dgm:presLayoutVars>
      </dgm:prSet>
      <dgm:spPr/>
    </dgm:pt>
    <dgm:pt modelId="{86F8C5EB-01CF-461B-A786-2277989E29C3}" type="pres">
      <dgm:prSet presAssocID="{7B3621CC-232F-4FDC-9ACD-12CDC7BB0445}" presName="sibTrans" presStyleLbl="sibTrans2D1" presStyleIdx="4" presStyleCnt="5"/>
      <dgm:spPr/>
    </dgm:pt>
    <dgm:pt modelId="{E8BB67B9-0404-40D2-BF18-46234F4ABB8F}" type="pres">
      <dgm:prSet presAssocID="{7B3621CC-232F-4FDC-9ACD-12CDC7BB0445}" presName="connectorText" presStyleLbl="sibTrans2D1" presStyleIdx="4" presStyleCnt="5"/>
      <dgm:spPr/>
    </dgm:pt>
    <dgm:pt modelId="{4EDDD59E-41D0-4229-9ECA-B088803E56B9}" type="pres">
      <dgm:prSet presAssocID="{E5387B9D-B30E-4E80-B156-0FB93ABC85FB}" presName="node" presStyleLbl="node1" presStyleIdx="5" presStyleCnt="6">
        <dgm:presLayoutVars>
          <dgm:bulletEnabled val="1"/>
        </dgm:presLayoutVars>
      </dgm:prSet>
      <dgm:spPr/>
    </dgm:pt>
  </dgm:ptLst>
  <dgm:cxnLst>
    <dgm:cxn modelId="{C7DC7D01-0365-4090-A7EF-04FAEE88FD12}" type="presOf" srcId="{7B3621CC-232F-4FDC-9ACD-12CDC7BB0445}" destId="{E8BB67B9-0404-40D2-BF18-46234F4ABB8F}" srcOrd="1" destOrd="0" presId="urn:microsoft.com/office/officeart/2005/8/layout/process1"/>
    <dgm:cxn modelId="{550DC801-9CD9-4BBE-AF9F-100006B94909}" type="presOf" srcId="{B2B09D54-B20C-43A5-B04C-DEB638A0359D}" destId="{74966340-F161-4EF2-A789-375318B23B0A}" srcOrd="1" destOrd="0" presId="urn:microsoft.com/office/officeart/2005/8/layout/process1"/>
    <dgm:cxn modelId="{78750F0B-EFD4-4740-A608-0506CBDEB6E2}" type="presOf" srcId="{1296880F-0957-4200-A32B-9752AB9E9040}" destId="{D340156A-C1EB-4E5F-B1A9-485218D07427}" srcOrd="0" destOrd="0" presId="urn:microsoft.com/office/officeart/2005/8/layout/process1"/>
    <dgm:cxn modelId="{EA46210E-C397-4E49-92A0-0C317777964F}" type="presOf" srcId="{B2B09D54-B20C-43A5-B04C-DEB638A0359D}" destId="{4E43FBC3-B48C-4BF6-929F-CEC628900837}" srcOrd="0" destOrd="0" presId="urn:microsoft.com/office/officeart/2005/8/layout/process1"/>
    <dgm:cxn modelId="{936D061C-16E6-4228-8962-59AF740EC8A4}" srcId="{285EBDE2-3D4C-4A24-9A4F-21C21EB0EE0C}" destId="{DE1E9D63-82C9-4309-A77C-EE874C003183}" srcOrd="0" destOrd="0" parTransId="{41F75461-5516-48D4-AAC0-BC8DB2262A12}" sibTransId="{2DE758AF-2875-4062-9B8E-DC5D512EAF37}"/>
    <dgm:cxn modelId="{D4D3FC1C-35EA-4A98-81A4-526C27C5F47A}" type="presOf" srcId="{E5387B9D-B30E-4E80-B156-0FB93ABC85FB}" destId="{4EDDD59E-41D0-4229-9ECA-B088803E56B9}" srcOrd="0" destOrd="0" presId="urn:microsoft.com/office/officeart/2005/8/layout/process1"/>
    <dgm:cxn modelId="{98683D23-E321-4B9E-AC31-8EC2EF4C657E}" type="presOf" srcId="{4C952F2F-42BE-45B1-87E8-55817C0CCC0D}" destId="{F731A906-8951-4786-B432-8352409E350C}" srcOrd="0" destOrd="0" presId="urn:microsoft.com/office/officeart/2005/8/layout/process1"/>
    <dgm:cxn modelId="{B268312E-623C-4CC2-94FE-22A62646E19E}" type="presOf" srcId="{1F9220BE-F333-46B3-98E0-13E00A51AD72}" destId="{6FF06146-A990-41EC-990D-6B28E9EE9C67}" srcOrd="0" destOrd="0" presId="urn:microsoft.com/office/officeart/2005/8/layout/process1"/>
    <dgm:cxn modelId="{5F1C1D35-F29F-4909-AC10-E9EC7376D8D5}" type="presOf" srcId="{285EBDE2-3D4C-4A24-9A4F-21C21EB0EE0C}" destId="{DF22ED88-B272-44FD-9903-42BD4F86A8DE}" srcOrd="0" destOrd="0" presId="urn:microsoft.com/office/officeart/2005/8/layout/process1"/>
    <dgm:cxn modelId="{2AA08546-2BB1-42DE-8ECA-BD2A3FB41D4F}" srcId="{285EBDE2-3D4C-4A24-9A4F-21C21EB0EE0C}" destId="{1F9220BE-F333-46B3-98E0-13E00A51AD72}" srcOrd="3" destOrd="0" parTransId="{09735D64-60E2-4785-ADBD-C0E2F449B720}" sibTransId="{B2B09D54-B20C-43A5-B04C-DEB638A0359D}"/>
    <dgm:cxn modelId="{2867646B-3B48-46E1-A8EB-1FDE87F25878}" type="presOf" srcId="{2DE758AF-2875-4062-9B8E-DC5D512EAF37}" destId="{5F17737D-6595-4855-8AAA-446CC8D57DFB}" srcOrd="0" destOrd="0" presId="urn:microsoft.com/office/officeart/2005/8/layout/process1"/>
    <dgm:cxn modelId="{6404D36B-41C6-4D2A-8032-CEAD2AD3A8E1}" type="presOf" srcId="{1296880F-0957-4200-A32B-9752AB9E9040}" destId="{16990AA2-12F7-43BB-8216-88AA07E146AA}" srcOrd="1" destOrd="0" presId="urn:microsoft.com/office/officeart/2005/8/layout/process1"/>
    <dgm:cxn modelId="{DD9A2F75-D651-4909-9DCE-68D0F0C087A1}" type="presOf" srcId="{B31D016A-AED8-4DDE-A33F-B6FEC9220C91}" destId="{545ADAAE-81F0-4FFD-8851-A3F8DA400552}" srcOrd="1" destOrd="0" presId="urn:microsoft.com/office/officeart/2005/8/layout/process1"/>
    <dgm:cxn modelId="{5F858C55-3743-4E41-BD46-8839E80DDBFD}" type="presOf" srcId="{2DE758AF-2875-4062-9B8E-DC5D512EAF37}" destId="{6A590D06-1D9B-48CC-8165-5AD238D94667}" srcOrd="1" destOrd="0" presId="urn:microsoft.com/office/officeart/2005/8/layout/process1"/>
    <dgm:cxn modelId="{91592678-941D-4E63-A43D-8A561BAD901A}" type="presOf" srcId="{DE1E9D63-82C9-4309-A77C-EE874C003183}" destId="{9F037F3F-6B31-49BC-80D8-1A9CFA7238DF}" srcOrd="0" destOrd="0" presId="urn:microsoft.com/office/officeart/2005/8/layout/process1"/>
    <dgm:cxn modelId="{7FDF7C81-1ED4-4F19-8FB1-0EEBB523C4A5}" type="presOf" srcId="{B31D016A-AED8-4DDE-A33F-B6FEC9220C91}" destId="{18174B15-B760-48D0-BFA7-A049BDA35048}" srcOrd="0" destOrd="0" presId="urn:microsoft.com/office/officeart/2005/8/layout/process1"/>
    <dgm:cxn modelId="{C0EEC183-0536-4100-A95D-FF52BB0E6B9B}" type="presOf" srcId="{7B3621CC-232F-4FDC-9ACD-12CDC7BB0445}" destId="{86F8C5EB-01CF-461B-A786-2277989E29C3}" srcOrd="0" destOrd="0" presId="urn:microsoft.com/office/officeart/2005/8/layout/process1"/>
    <dgm:cxn modelId="{3B476F8B-3A8D-46B0-81A8-D594614CC04E}" type="presOf" srcId="{9C9C2F2A-A0AC-4F06-ADF6-D36E3F82441C}" destId="{27357541-A11B-4EC6-BFCA-1533D1887876}" srcOrd="0" destOrd="0" presId="urn:microsoft.com/office/officeart/2005/8/layout/process1"/>
    <dgm:cxn modelId="{13E5EF97-DB30-4A2B-9DC0-E0BC1027999B}" srcId="{285EBDE2-3D4C-4A24-9A4F-21C21EB0EE0C}" destId="{E5387B9D-B30E-4E80-B156-0FB93ABC85FB}" srcOrd="5" destOrd="0" parTransId="{06FEC03F-59C2-4AC2-A6D6-7901E3F83F40}" sibTransId="{AD545FA7-9EBF-4B55-9285-436233FFDA1E}"/>
    <dgm:cxn modelId="{15EF94D3-8C36-4484-9593-B283A46C7B4E}" type="presOf" srcId="{7682C33C-13A9-4F94-8D15-C8BA2C9167A0}" destId="{9D0A829A-5AAF-4B86-9EAA-C44C6D59C2AF}" srcOrd="0" destOrd="0" presId="urn:microsoft.com/office/officeart/2005/8/layout/process1"/>
    <dgm:cxn modelId="{40767EE5-0320-44B7-B3A4-9C30C132038B}" srcId="{285EBDE2-3D4C-4A24-9A4F-21C21EB0EE0C}" destId="{4C952F2F-42BE-45B1-87E8-55817C0CCC0D}" srcOrd="4" destOrd="0" parTransId="{BD99EB43-C2E0-44A1-8DCA-9ECE10650A91}" sibTransId="{7B3621CC-232F-4FDC-9ACD-12CDC7BB0445}"/>
    <dgm:cxn modelId="{5C93C7F4-B576-4E0A-B13C-0B588E6BF1DA}" srcId="{285EBDE2-3D4C-4A24-9A4F-21C21EB0EE0C}" destId="{9C9C2F2A-A0AC-4F06-ADF6-D36E3F82441C}" srcOrd="1" destOrd="0" parTransId="{77ED5268-E7B8-40B7-AE08-6882597335DA}" sibTransId="{1296880F-0957-4200-A32B-9752AB9E9040}"/>
    <dgm:cxn modelId="{E4A2DFFB-06C8-4C52-B4EF-6E546D725DA9}" srcId="{285EBDE2-3D4C-4A24-9A4F-21C21EB0EE0C}" destId="{7682C33C-13A9-4F94-8D15-C8BA2C9167A0}" srcOrd="2" destOrd="0" parTransId="{FE3ECE43-837A-4DCC-B80A-02A53EA07BD8}" sibTransId="{B31D016A-AED8-4DDE-A33F-B6FEC9220C91}"/>
    <dgm:cxn modelId="{A365EC65-C82F-4C0E-A554-04D3616FCA20}" type="presParOf" srcId="{DF22ED88-B272-44FD-9903-42BD4F86A8DE}" destId="{9F037F3F-6B31-49BC-80D8-1A9CFA7238DF}" srcOrd="0" destOrd="0" presId="urn:microsoft.com/office/officeart/2005/8/layout/process1"/>
    <dgm:cxn modelId="{B8F66A33-0146-4BDE-9084-E59D267559A3}" type="presParOf" srcId="{DF22ED88-B272-44FD-9903-42BD4F86A8DE}" destId="{5F17737D-6595-4855-8AAA-446CC8D57DFB}" srcOrd="1" destOrd="0" presId="urn:microsoft.com/office/officeart/2005/8/layout/process1"/>
    <dgm:cxn modelId="{31EBED8E-71C1-4DA4-A243-D3414353F8D0}" type="presParOf" srcId="{5F17737D-6595-4855-8AAA-446CC8D57DFB}" destId="{6A590D06-1D9B-48CC-8165-5AD238D94667}" srcOrd="0" destOrd="0" presId="urn:microsoft.com/office/officeart/2005/8/layout/process1"/>
    <dgm:cxn modelId="{D3102942-8025-42FA-BBF1-BE35E4B17008}" type="presParOf" srcId="{DF22ED88-B272-44FD-9903-42BD4F86A8DE}" destId="{27357541-A11B-4EC6-BFCA-1533D1887876}" srcOrd="2" destOrd="0" presId="urn:microsoft.com/office/officeart/2005/8/layout/process1"/>
    <dgm:cxn modelId="{827F52AF-BE19-43DA-BF71-9FD342204DFB}" type="presParOf" srcId="{DF22ED88-B272-44FD-9903-42BD4F86A8DE}" destId="{D340156A-C1EB-4E5F-B1A9-485218D07427}" srcOrd="3" destOrd="0" presId="urn:microsoft.com/office/officeart/2005/8/layout/process1"/>
    <dgm:cxn modelId="{ECB65292-50BF-418F-A5AF-C81037C3F2B4}" type="presParOf" srcId="{D340156A-C1EB-4E5F-B1A9-485218D07427}" destId="{16990AA2-12F7-43BB-8216-88AA07E146AA}" srcOrd="0" destOrd="0" presId="urn:microsoft.com/office/officeart/2005/8/layout/process1"/>
    <dgm:cxn modelId="{B2422DC7-761E-426D-AA2D-8FD378BB9939}" type="presParOf" srcId="{DF22ED88-B272-44FD-9903-42BD4F86A8DE}" destId="{9D0A829A-5AAF-4B86-9EAA-C44C6D59C2AF}" srcOrd="4" destOrd="0" presId="urn:microsoft.com/office/officeart/2005/8/layout/process1"/>
    <dgm:cxn modelId="{3FCB0505-17E9-44D2-BA80-928EA64FA147}" type="presParOf" srcId="{DF22ED88-B272-44FD-9903-42BD4F86A8DE}" destId="{18174B15-B760-48D0-BFA7-A049BDA35048}" srcOrd="5" destOrd="0" presId="urn:microsoft.com/office/officeart/2005/8/layout/process1"/>
    <dgm:cxn modelId="{C068FB83-92A2-461F-9DBD-0F6168BEF47F}" type="presParOf" srcId="{18174B15-B760-48D0-BFA7-A049BDA35048}" destId="{545ADAAE-81F0-4FFD-8851-A3F8DA400552}" srcOrd="0" destOrd="0" presId="urn:microsoft.com/office/officeart/2005/8/layout/process1"/>
    <dgm:cxn modelId="{BAAF0751-C61A-418F-A631-D87E71A05767}" type="presParOf" srcId="{DF22ED88-B272-44FD-9903-42BD4F86A8DE}" destId="{6FF06146-A990-41EC-990D-6B28E9EE9C67}" srcOrd="6" destOrd="0" presId="urn:microsoft.com/office/officeart/2005/8/layout/process1"/>
    <dgm:cxn modelId="{CDF26085-898B-4A7D-B0F3-D2D86D62479C}" type="presParOf" srcId="{DF22ED88-B272-44FD-9903-42BD4F86A8DE}" destId="{4E43FBC3-B48C-4BF6-929F-CEC628900837}" srcOrd="7" destOrd="0" presId="urn:microsoft.com/office/officeart/2005/8/layout/process1"/>
    <dgm:cxn modelId="{B914D776-C9E4-411E-893E-94DFDE52A742}" type="presParOf" srcId="{4E43FBC3-B48C-4BF6-929F-CEC628900837}" destId="{74966340-F161-4EF2-A789-375318B23B0A}" srcOrd="0" destOrd="0" presId="urn:microsoft.com/office/officeart/2005/8/layout/process1"/>
    <dgm:cxn modelId="{1EBECEB0-F432-4A0E-936B-BEB98710806F}" type="presParOf" srcId="{DF22ED88-B272-44FD-9903-42BD4F86A8DE}" destId="{F731A906-8951-4786-B432-8352409E350C}" srcOrd="8" destOrd="0" presId="urn:microsoft.com/office/officeart/2005/8/layout/process1"/>
    <dgm:cxn modelId="{5DF240B4-9BD8-49DA-93F5-C5B7F2705FD0}" type="presParOf" srcId="{DF22ED88-B272-44FD-9903-42BD4F86A8DE}" destId="{86F8C5EB-01CF-461B-A786-2277989E29C3}" srcOrd="9" destOrd="0" presId="urn:microsoft.com/office/officeart/2005/8/layout/process1"/>
    <dgm:cxn modelId="{54ED8F78-8937-4D18-865E-5BFE3DBDB06D}" type="presParOf" srcId="{86F8C5EB-01CF-461B-A786-2277989E29C3}" destId="{E8BB67B9-0404-40D2-BF18-46234F4ABB8F}" srcOrd="0" destOrd="0" presId="urn:microsoft.com/office/officeart/2005/8/layout/process1"/>
    <dgm:cxn modelId="{B5E5DF8A-C751-4241-B198-8058B651279C}" type="presParOf" srcId="{DF22ED88-B272-44FD-9903-42BD4F86A8DE}" destId="{4EDDD59E-41D0-4229-9ECA-B088803E56B9}" srcOrd="10"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433A3-A509-4654-86E0-C260DF923183}">
      <dsp:nvSpPr>
        <dsp:cNvPr id="0" name=""/>
        <dsp:cNvSpPr/>
      </dsp:nvSpPr>
      <dsp:spPr>
        <a:xfrm>
          <a:off x="3598694" y="1083"/>
          <a:ext cx="1725281" cy="112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it-IT" sz="1050" b="0" strike="noStrike" kern="1200" spc="-1" dirty="0">
              <a:solidFill>
                <a:schemeClr val="bg1"/>
              </a:solidFill>
              <a:latin typeface="Trebuchet MS" panose="020B0603020202020204" pitchFamily="34" charset="0"/>
              <a:ea typeface="DejaVu Sans"/>
            </a:rPr>
            <a:t>Beneficiario, Definizione della strategia Responsabilità dei risultati Rendicontazione tecnico-economica, Monitoraggio degli impatti</a:t>
          </a:r>
          <a:endParaRPr lang="it-IT" sz="1050" kern="1200" dirty="0">
            <a:solidFill>
              <a:schemeClr val="bg1"/>
            </a:solidFill>
            <a:latin typeface="Trebuchet MS" panose="020B0603020202020204" pitchFamily="34" charset="0"/>
          </a:endParaRPr>
        </a:p>
      </dsp:txBody>
      <dsp:txXfrm>
        <a:off x="3653438" y="55827"/>
        <a:ext cx="1615793" cy="1011945"/>
      </dsp:txXfrm>
    </dsp:sp>
    <dsp:sp modelId="{6DD41360-7ED4-40CB-89F4-8399B6ED5499}">
      <dsp:nvSpPr>
        <dsp:cNvPr id="0" name=""/>
        <dsp:cNvSpPr/>
      </dsp:nvSpPr>
      <dsp:spPr>
        <a:xfrm>
          <a:off x="2603537" y="559075"/>
          <a:ext cx="3705278" cy="3705278"/>
        </a:xfrm>
        <a:custGeom>
          <a:avLst/>
          <a:gdLst/>
          <a:ahLst/>
          <a:cxnLst/>
          <a:rect l="0" t="0" r="0" b="0"/>
          <a:pathLst>
            <a:path>
              <a:moveTo>
                <a:pt x="2732956" y="222512"/>
              </a:moveTo>
              <a:arcTo wR="1852639" hR="1852639" stAng="17902223" swAng="265086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461B48-9256-4393-BB64-A5EB4FFFDEC5}">
      <dsp:nvSpPr>
        <dsp:cNvPr id="0" name=""/>
        <dsp:cNvSpPr/>
      </dsp:nvSpPr>
      <dsp:spPr>
        <a:xfrm>
          <a:off x="5447132" y="1869759"/>
          <a:ext cx="1725281" cy="112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strike="noStrike" kern="1200" spc="-1" dirty="0">
              <a:solidFill>
                <a:schemeClr val="bg1"/>
              </a:solidFill>
              <a:latin typeface="Trebuchet MS" panose="020B0603020202020204" pitchFamily="34" charset="0"/>
              <a:ea typeface="DejaVu Sans"/>
            </a:rPr>
            <a:t>Progettazione preliminare, progettazione esecutiva, realizzazione delle opere</a:t>
          </a:r>
          <a:endParaRPr lang="it-IT" sz="1200" kern="1200" dirty="0">
            <a:solidFill>
              <a:schemeClr val="bg1"/>
            </a:solidFill>
            <a:latin typeface="Trebuchet MS" panose="020B0603020202020204" pitchFamily="34" charset="0"/>
          </a:endParaRPr>
        </a:p>
      </dsp:txBody>
      <dsp:txXfrm>
        <a:off x="5501876" y="1924503"/>
        <a:ext cx="1615793" cy="1011945"/>
      </dsp:txXfrm>
    </dsp:sp>
    <dsp:sp modelId="{E9B6EC74-0249-475F-BBD8-BDB4BC1F3ABD}">
      <dsp:nvSpPr>
        <dsp:cNvPr id="0" name=""/>
        <dsp:cNvSpPr/>
      </dsp:nvSpPr>
      <dsp:spPr>
        <a:xfrm>
          <a:off x="2603441" y="564575"/>
          <a:ext cx="3705278" cy="3705278"/>
        </a:xfrm>
        <a:custGeom>
          <a:avLst/>
          <a:gdLst/>
          <a:ahLst/>
          <a:cxnLst/>
          <a:rect l="0" t="0" r="0" b="0"/>
          <a:pathLst>
            <a:path>
              <a:moveTo>
                <a:pt x="3609770" y="2439803"/>
              </a:moveTo>
              <a:arcTo wR="1852639" hR="1852639" stAng="1108657" swAng="258949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0D45A3-0792-4435-B642-6C9CE97F7983}">
      <dsp:nvSpPr>
        <dsp:cNvPr id="0" name=""/>
        <dsp:cNvSpPr/>
      </dsp:nvSpPr>
      <dsp:spPr>
        <a:xfrm>
          <a:off x="3598694" y="3706361"/>
          <a:ext cx="1725281" cy="112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strike="noStrike" kern="1200" spc="-1" dirty="0">
              <a:solidFill>
                <a:schemeClr val="bg1"/>
              </a:solidFill>
              <a:latin typeface="Trebuchet MS" panose="020B0603020202020204" pitchFamily="34" charset="0"/>
              <a:ea typeface="DejaVu Sans"/>
            </a:rPr>
            <a:t>Beneficiari territoriali, Coprogettazione, messa a disposizione delle aree, presa in carico del manufatto</a:t>
          </a:r>
          <a:endParaRPr lang="it-IT" sz="1200" kern="1200" dirty="0">
            <a:solidFill>
              <a:schemeClr val="bg1"/>
            </a:solidFill>
            <a:latin typeface="Trebuchet MS" panose="020B0603020202020204" pitchFamily="34" charset="0"/>
          </a:endParaRPr>
        </a:p>
      </dsp:txBody>
      <dsp:txXfrm>
        <a:off x="3653438" y="3761105"/>
        <a:ext cx="1615793" cy="1011945"/>
      </dsp:txXfrm>
    </dsp:sp>
    <dsp:sp modelId="{9C70A5AA-A223-4D8F-9C13-F8F9AAEBBDA0}">
      <dsp:nvSpPr>
        <dsp:cNvPr id="0" name=""/>
        <dsp:cNvSpPr/>
      </dsp:nvSpPr>
      <dsp:spPr>
        <a:xfrm>
          <a:off x="2608695" y="561799"/>
          <a:ext cx="3705278" cy="3705278"/>
        </a:xfrm>
        <a:custGeom>
          <a:avLst/>
          <a:gdLst/>
          <a:ahLst/>
          <a:cxnLst/>
          <a:rect l="0" t="0" r="0" b="0"/>
          <a:pathLst>
            <a:path>
              <a:moveTo>
                <a:pt x="977571" y="3485590"/>
              </a:moveTo>
              <a:arcTo wR="1852639" hR="1852639" stAng="7091160" swAng="262569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A6C994-C0BE-48EF-9814-3F90CD10F35F}">
      <dsp:nvSpPr>
        <dsp:cNvPr id="0" name=""/>
        <dsp:cNvSpPr/>
      </dsp:nvSpPr>
      <dsp:spPr>
        <a:xfrm>
          <a:off x="1746054" y="1853722"/>
          <a:ext cx="1725281" cy="112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Trebuchet MS" panose="020B0603020202020204" pitchFamily="34" charset="0"/>
            </a:rPr>
            <a:t>Amministrazioni titolari dei fondi e responsabili del monitoraggio</a:t>
          </a:r>
        </a:p>
      </dsp:txBody>
      <dsp:txXfrm>
        <a:off x="1800798" y="1908466"/>
        <a:ext cx="1615793" cy="1011945"/>
      </dsp:txXfrm>
    </dsp:sp>
    <dsp:sp modelId="{12688F0A-6048-4BEF-A18B-7F9A63BF6390}">
      <dsp:nvSpPr>
        <dsp:cNvPr id="0" name=""/>
        <dsp:cNvSpPr/>
      </dsp:nvSpPr>
      <dsp:spPr>
        <a:xfrm>
          <a:off x="2608695" y="561799"/>
          <a:ext cx="3705278" cy="3705278"/>
        </a:xfrm>
        <a:custGeom>
          <a:avLst/>
          <a:gdLst/>
          <a:ahLst/>
          <a:cxnLst/>
          <a:rect l="0" t="0" r="0" b="0"/>
          <a:pathLst>
            <a:path>
              <a:moveTo>
                <a:pt x="91199" y="1278529"/>
              </a:moveTo>
              <a:arcTo wR="1852639" hR="1852639" stAng="11883147" swAng="262569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0F6C5-C158-4864-A8AE-8BA26FD0D5AE}">
      <dsp:nvSpPr>
        <dsp:cNvPr id="0" name=""/>
        <dsp:cNvSpPr/>
      </dsp:nvSpPr>
      <dsp:spPr>
        <a:xfrm>
          <a:off x="0" y="1566026"/>
          <a:ext cx="11661778" cy="208803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2F73A5-D48D-4B49-8407-29DEDE5E1EF0}">
      <dsp:nvSpPr>
        <dsp:cNvPr id="0" name=""/>
        <dsp:cNvSpPr/>
      </dsp:nvSpPr>
      <dsp:spPr>
        <a:xfrm>
          <a:off x="896" y="0"/>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DL 152 del 6/11/2021 Disposizioni urgenti PNRR- Istituzione PUI</a:t>
          </a:r>
        </a:p>
      </dsp:txBody>
      <dsp:txXfrm>
        <a:off x="896" y="0"/>
        <a:ext cx="1437507" cy="2088034"/>
      </dsp:txXfrm>
    </dsp:sp>
    <dsp:sp modelId="{3007F4FF-9500-47F4-986E-2310CAD071B6}">
      <dsp:nvSpPr>
        <dsp:cNvPr id="0" name=""/>
        <dsp:cNvSpPr/>
      </dsp:nvSpPr>
      <dsp:spPr>
        <a:xfrm>
          <a:off x="458646"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F0EAD-6F85-482E-807E-015FA246468B}">
      <dsp:nvSpPr>
        <dsp:cNvPr id="0" name=""/>
        <dsp:cNvSpPr/>
      </dsp:nvSpPr>
      <dsp:spPr>
        <a:xfrm>
          <a:off x="1510280" y="3132052"/>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13/12/2021 Accordo quadro tra CMM e CAP per attuazione Sistemi di Drenaggio Urbano Sostenibile nel PNRR</a:t>
          </a:r>
        </a:p>
      </dsp:txBody>
      <dsp:txXfrm>
        <a:off x="1510280" y="3132052"/>
        <a:ext cx="1437507" cy="2088034"/>
      </dsp:txXfrm>
    </dsp:sp>
    <dsp:sp modelId="{05DC63CE-B70B-46C1-821D-4CE952DBA1C5}">
      <dsp:nvSpPr>
        <dsp:cNvPr id="0" name=""/>
        <dsp:cNvSpPr/>
      </dsp:nvSpPr>
      <dsp:spPr>
        <a:xfrm>
          <a:off x="1968029"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23CF4-13C7-4364-A00F-C81E8F24939B}">
      <dsp:nvSpPr>
        <dsp:cNvPr id="0" name=""/>
        <dsp:cNvSpPr/>
      </dsp:nvSpPr>
      <dsp:spPr>
        <a:xfrm>
          <a:off x="3019663" y="0"/>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Febbraio 2022</a:t>
          </a:r>
        </a:p>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Adesione dei Comuni all’Accordo</a:t>
          </a:r>
        </a:p>
      </dsp:txBody>
      <dsp:txXfrm>
        <a:off x="3019663" y="0"/>
        <a:ext cx="1437507" cy="2088034"/>
      </dsp:txXfrm>
    </dsp:sp>
    <dsp:sp modelId="{A9CB39FC-951E-44F2-8EF0-00CBFD13D3CD}">
      <dsp:nvSpPr>
        <dsp:cNvPr id="0" name=""/>
        <dsp:cNvSpPr/>
      </dsp:nvSpPr>
      <dsp:spPr>
        <a:xfrm>
          <a:off x="3477412"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C5C63-A1AC-4502-A5B6-63240C09C64C}">
      <dsp:nvSpPr>
        <dsp:cNvPr id="0" name=""/>
        <dsp:cNvSpPr/>
      </dsp:nvSpPr>
      <dsp:spPr>
        <a:xfrm>
          <a:off x="4529046" y="3132052"/>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14/03/2022</a:t>
          </a:r>
        </a:p>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Candidatura PUI Spugna :</a:t>
          </a:r>
        </a:p>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32 Comuni</a:t>
          </a:r>
        </a:p>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90 Interventi</a:t>
          </a:r>
        </a:p>
      </dsp:txBody>
      <dsp:txXfrm>
        <a:off x="4529046" y="3132052"/>
        <a:ext cx="1437507" cy="2088034"/>
      </dsp:txXfrm>
    </dsp:sp>
    <dsp:sp modelId="{D86CC8A2-5DA2-478B-90B5-8711D92C4160}">
      <dsp:nvSpPr>
        <dsp:cNvPr id="0" name=""/>
        <dsp:cNvSpPr/>
      </dsp:nvSpPr>
      <dsp:spPr>
        <a:xfrm>
          <a:off x="4986796"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F803F-4C3C-4265-BE6A-724F123C9F8C}">
      <dsp:nvSpPr>
        <dsp:cNvPr id="0" name=""/>
        <dsp:cNvSpPr/>
      </dsp:nvSpPr>
      <dsp:spPr>
        <a:xfrm>
          <a:off x="6038429" y="0"/>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22/04/2022 Decreto Ministero Interno per l’assegnazione delle risorse PNRR – PUI</a:t>
          </a:r>
        </a:p>
      </dsp:txBody>
      <dsp:txXfrm>
        <a:off x="6038429" y="0"/>
        <a:ext cx="1437507" cy="2088034"/>
      </dsp:txXfrm>
    </dsp:sp>
    <dsp:sp modelId="{794E9AA3-2BF3-4893-B905-BDF5679B4D92}">
      <dsp:nvSpPr>
        <dsp:cNvPr id="0" name=""/>
        <dsp:cNvSpPr/>
      </dsp:nvSpPr>
      <dsp:spPr>
        <a:xfrm>
          <a:off x="6496179"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F6FE80-D2FC-4FF7-A85F-109C2B50D755}">
      <dsp:nvSpPr>
        <dsp:cNvPr id="0" name=""/>
        <dsp:cNvSpPr/>
      </dsp:nvSpPr>
      <dsp:spPr>
        <a:xfrm>
          <a:off x="7547813" y="3132052"/>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latin typeface="Trebuchet MS" panose="020B0603020202020204" pitchFamily="34" charset="0"/>
            </a:rPr>
            <a:t>31/05/2022 Sottoscrizione Atti d’obbligo tra CMM e Ministero Interno</a:t>
          </a:r>
        </a:p>
      </dsp:txBody>
      <dsp:txXfrm>
        <a:off x="7547813" y="3132052"/>
        <a:ext cx="1437507" cy="2088034"/>
      </dsp:txXfrm>
    </dsp:sp>
    <dsp:sp modelId="{309BB2DF-4827-4CCD-BC75-7E9162F18540}">
      <dsp:nvSpPr>
        <dsp:cNvPr id="0" name=""/>
        <dsp:cNvSpPr/>
      </dsp:nvSpPr>
      <dsp:spPr>
        <a:xfrm>
          <a:off x="8005562"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2D7BB-0EF8-4FD6-A1B0-5FB986FB4410}">
      <dsp:nvSpPr>
        <dsp:cNvPr id="0" name=""/>
        <dsp:cNvSpPr/>
      </dsp:nvSpPr>
      <dsp:spPr>
        <a:xfrm>
          <a:off x="9057196" y="0"/>
          <a:ext cx="1437507" cy="208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a:latin typeface="Trebuchet MS" panose="020B0603020202020204" pitchFamily="34" charset="0"/>
            </a:rPr>
            <a:t>Luglio-Dicembre 2022</a:t>
          </a:r>
        </a:p>
        <a:p>
          <a:pPr marL="0" lvl="0" indent="0" algn="ctr" defTabSz="622300">
            <a:lnSpc>
              <a:spcPct val="90000"/>
            </a:lnSpc>
            <a:spcBef>
              <a:spcPct val="0"/>
            </a:spcBef>
            <a:spcAft>
              <a:spcPct val="35000"/>
            </a:spcAft>
            <a:buNone/>
          </a:pPr>
          <a:r>
            <a:rPr lang="it-IT" sz="1400" kern="1200">
              <a:latin typeface="Trebuchet MS" panose="020B0603020202020204" pitchFamily="34" charset="0"/>
            </a:rPr>
            <a:t>Progettazione Definitiva </a:t>
          </a:r>
          <a:endParaRPr lang="it-IT" sz="1400" kern="1200" dirty="0">
            <a:latin typeface="Trebuchet MS" panose="020B0603020202020204" pitchFamily="34" charset="0"/>
          </a:endParaRPr>
        </a:p>
      </dsp:txBody>
      <dsp:txXfrm>
        <a:off x="9057196" y="0"/>
        <a:ext cx="1437507" cy="2088034"/>
      </dsp:txXfrm>
    </dsp:sp>
    <dsp:sp modelId="{BE31963F-1DE8-48FD-AD6A-05AAF87792E3}">
      <dsp:nvSpPr>
        <dsp:cNvPr id="0" name=""/>
        <dsp:cNvSpPr/>
      </dsp:nvSpPr>
      <dsp:spPr>
        <a:xfrm>
          <a:off x="9514945" y="2349039"/>
          <a:ext cx="522008" cy="522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958B0-695A-4446-923B-435332F465AC}">
      <dsp:nvSpPr>
        <dsp:cNvPr id="0" name=""/>
        <dsp:cNvSpPr/>
      </dsp:nvSpPr>
      <dsp:spPr>
        <a:xfrm>
          <a:off x="0" y="1806945"/>
          <a:ext cx="11674136" cy="253945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5CED8-025A-4507-B954-A49C286DA9A6}">
      <dsp:nvSpPr>
        <dsp:cNvPr id="0" name=""/>
        <dsp:cNvSpPr/>
      </dsp:nvSpPr>
      <dsp:spPr>
        <a:xfrm>
          <a:off x="897" y="0"/>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Gennaio 2023 Approvazione in linea tecnica di ciascun progetto da parte di ciascun Comune</a:t>
          </a:r>
        </a:p>
      </dsp:txBody>
      <dsp:txXfrm>
        <a:off x="897" y="0"/>
        <a:ext cx="1439031" cy="2539450"/>
      </dsp:txXfrm>
    </dsp:sp>
    <dsp:sp modelId="{427F2710-7B24-41F2-BA2C-E460A581EA37}">
      <dsp:nvSpPr>
        <dsp:cNvPr id="0" name=""/>
        <dsp:cNvSpPr/>
      </dsp:nvSpPr>
      <dsp:spPr>
        <a:xfrm>
          <a:off x="402982"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CBE81-F38B-4915-8863-FBD5A0D84F92}">
      <dsp:nvSpPr>
        <dsp:cNvPr id="0" name=""/>
        <dsp:cNvSpPr/>
      </dsp:nvSpPr>
      <dsp:spPr>
        <a:xfrm>
          <a:off x="1511880" y="3809175"/>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20/01/2023 Attivazione Fondo opere Indifferibili (10% da confermare)</a:t>
          </a:r>
        </a:p>
      </dsp:txBody>
      <dsp:txXfrm>
        <a:off x="1511880" y="3809175"/>
        <a:ext cx="1439031" cy="2539450"/>
      </dsp:txXfrm>
    </dsp:sp>
    <dsp:sp modelId="{698613CA-7B1D-45FC-926D-5E99D05B3C63}">
      <dsp:nvSpPr>
        <dsp:cNvPr id="0" name=""/>
        <dsp:cNvSpPr/>
      </dsp:nvSpPr>
      <dsp:spPr>
        <a:xfrm>
          <a:off x="1913964"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E6243-7C17-4444-95D4-A42FB6A48AA6}">
      <dsp:nvSpPr>
        <dsp:cNvPr id="0" name=""/>
        <dsp:cNvSpPr/>
      </dsp:nvSpPr>
      <dsp:spPr>
        <a:xfrm>
          <a:off x="3022863" y="0"/>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30/01/2022 Approvazione CMM progettazione definitiva ed indizione delle gara</a:t>
          </a:r>
        </a:p>
      </dsp:txBody>
      <dsp:txXfrm>
        <a:off x="3022863" y="0"/>
        <a:ext cx="1439031" cy="2539450"/>
      </dsp:txXfrm>
    </dsp:sp>
    <dsp:sp modelId="{161B39F2-7FEB-4E9A-ACCD-30698A47393F}">
      <dsp:nvSpPr>
        <dsp:cNvPr id="0" name=""/>
        <dsp:cNvSpPr/>
      </dsp:nvSpPr>
      <dsp:spPr>
        <a:xfrm>
          <a:off x="3424947"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C91CF-06FF-400F-8D0E-6F6884C3342B}">
      <dsp:nvSpPr>
        <dsp:cNvPr id="0" name=""/>
        <dsp:cNvSpPr/>
      </dsp:nvSpPr>
      <dsp:spPr>
        <a:xfrm>
          <a:off x="4533845" y="3809175"/>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31/1/2023 Pubblicazione Gara</a:t>
          </a:r>
        </a:p>
      </dsp:txBody>
      <dsp:txXfrm>
        <a:off x="4533845" y="3809175"/>
        <a:ext cx="1439031" cy="2539450"/>
      </dsp:txXfrm>
    </dsp:sp>
    <dsp:sp modelId="{5CB848DA-27C0-4B9E-8E31-F30FAE7BE41B}">
      <dsp:nvSpPr>
        <dsp:cNvPr id="0" name=""/>
        <dsp:cNvSpPr/>
      </dsp:nvSpPr>
      <dsp:spPr>
        <a:xfrm>
          <a:off x="4935929"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7E54B4-5FE2-4CCD-9728-B17D80D81B66}">
      <dsp:nvSpPr>
        <dsp:cNvPr id="0" name=""/>
        <dsp:cNvSpPr/>
      </dsp:nvSpPr>
      <dsp:spPr>
        <a:xfrm>
          <a:off x="6044828" y="0"/>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6/3/2023 Chiusura gara di appalto opere</a:t>
          </a:r>
        </a:p>
      </dsp:txBody>
      <dsp:txXfrm>
        <a:off x="6044828" y="0"/>
        <a:ext cx="1439031" cy="2539450"/>
      </dsp:txXfrm>
    </dsp:sp>
    <dsp:sp modelId="{15C125EE-6884-479B-8B2D-5F5D6C247723}">
      <dsp:nvSpPr>
        <dsp:cNvPr id="0" name=""/>
        <dsp:cNvSpPr/>
      </dsp:nvSpPr>
      <dsp:spPr>
        <a:xfrm>
          <a:off x="6446912"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B6DCB-07BD-46C7-995E-A1EEB9791434}">
      <dsp:nvSpPr>
        <dsp:cNvPr id="0" name=""/>
        <dsp:cNvSpPr/>
      </dsp:nvSpPr>
      <dsp:spPr>
        <a:xfrm>
          <a:off x="7555810" y="3809175"/>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Giugno 2023 Chiusura Progettazione Esecutiva</a:t>
          </a:r>
        </a:p>
      </dsp:txBody>
      <dsp:txXfrm>
        <a:off x="7555810" y="3809175"/>
        <a:ext cx="1439031" cy="2539450"/>
      </dsp:txXfrm>
    </dsp:sp>
    <dsp:sp modelId="{57587258-6C51-468B-8578-A9EB1CF0B1F1}">
      <dsp:nvSpPr>
        <dsp:cNvPr id="0" name=""/>
        <dsp:cNvSpPr/>
      </dsp:nvSpPr>
      <dsp:spPr>
        <a:xfrm>
          <a:off x="7957895"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5360B-4853-4639-B45A-28515BA8DFB4}">
      <dsp:nvSpPr>
        <dsp:cNvPr id="0" name=""/>
        <dsp:cNvSpPr/>
      </dsp:nvSpPr>
      <dsp:spPr>
        <a:xfrm>
          <a:off x="9066793" y="0"/>
          <a:ext cx="1439031" cy="253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it-IT" sz="1200" kern="1200" dirty="0">
              <a:latin typeface="Trebuchet MS" panose="020B0603020202020204" pitchFamily="34" charset="0"/>
            </a:rPr>
            <a:t>Luglio 2023 approvazione degli esecutivi da parte dei Comuni</a:t>
          </a:r>
        </a:p>
      </dsp:txBody>
      <dsp:txXfrm>
        <a:off x="9066793" y="0"/>
        <a:ext cx="1439031" cy="2539450"/>
      </dsp:txXfrm>
    </dsp:sp>
    <dsp:sp modelId="{C8315FC9-4700-46D8-9703-C277C0A7D304}">
      <dsp:nvSpPr>
        <dsp:cNvPr id="0" name=""/>
        <dsp:cNvSpPr/>
      </dsp:nvSpPr>
      <dsp:spPr>
        <a:xfrm>
          <a:off x="9468877" y="2856881"/>
          <a:ext cx="634862" cy="6348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37F3F-6B31-49BC-80D8-1A9CFA7238DF}">
      <dsp:nvSpPr>
        <dsp:cNvPr id="0" name=""/>
        <dsp:cNvSpPr/>
      </dsp:nvSpPr>
      <dsp:spPr>
        <a:xfrm>
          <a:off x="0" y="2327238"/>
          <a:ext cx="1416253" cy="1606562"/>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bg1"/>
              </a:solidFill>
            </a:rPr>
            <a:t>30/07/2023</a:t>
          </a:r>
        </a:p>
        <a:p>
          <a:pPr marL="0" lvl="0" indent="0" algn="ctr" defTabSz="711200">
            <a:lnSpc>
              <a:spcPct val="90000"/>
            </a:lnSpc>
            <a:spcBef>
              <a:spcPct val="0"/>
            </a:spcBef>
            <a:spcAft>
              <a:spcPct val="35000"/>
            </a:spcAft>
            <a:buNone/>
          </a:pPr>
          <a:r>
            <a:rPr lang="it-IT" sz="1600" kern="1200" dirty="0">
              <a:solidFill>
                <a:schemeClr val="bg1"/>
              </a:solidFill>
            </a:rPr>
            <a:t>MILESTONE</a:t>
          </a:r>
        </a:p>
        <a:p>
          <a:pPr marL="0" lvl="0" indent="0" algn="ctr" defTabSz="711200">
            <a:lnSpc>
              <a:spcPct val="90000"/>
            </a:lnSpc>
            <a:spcBef>
              <a:spcPct val="0"/>
            </a:spcBef>
            <a:spcAft>
              <a:spcPct val="35000"/>
            </a:spcAft>
            <a:buNone/>
          </a:pPr>
          <a:r>
            <a:rPr lang="it-IT" sz="1600" kern="1200" dirty="0">
              <a:solidFill>
                <a:schemeClr val="bg1"/>
              </a:solidFill>
            </a:rPr>
            <a:t>Aggiudicazione lavori </a:t>
          </a:r>
        </a:p>
        <a:p>
          <a:pPr marL="0" lvl="0" indent="0" algn="ctr" defTabSz="711200">
            <a:lnSpc>
              <a:spcPct val="90000"/>
            </a:lnSpc>
            <a:spcBef>
              <a:spcPct val="0"/>
            </a:spcBef>
            <a:spcAft>
              <a:spcPct val="35000"/>
            </a:spcAft>
            <a:buNone/>
          </a:pPr>
          <a:endParaRPr lang="it-IT" sz="1600" kern="1200" dirty="0"/>
        </a:p>
      </dsp:txBody>
      <dsp:txXfrm>
        <a:off x="41481" y="2368719"/>
        <a:ext cx="1333291" cy="1523600"/>
      </dsp:txXfrm>
    </dsp:sp>
    <dsp:sp modelId="{5F17737D-6595-4855-8AAA-446CC8D57DFB}">
      <dsp:nvSpPr>
        <dsp:cNvPr id="0" name=""/>
        <dsp:cNvSpPr/>
      </dsp:nvSpPr>
      <dsp:spPr>
        <a:xfrm>
          <a:off x="1559262" y="2954904"/>
          <a:ext cx="303180" cy="351230"/>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1559262" y="3025150"/>
        <a:ext cx="212226" cy="210738"/>
      </dsp:txXfrm>
    </dsp:sp>
    <dsp:sp modelId="{27357541-A11B-4EC6-BFCA-1533D1887876}">
      <dsp:nvSpPr>
        <dsp:cNvPr id="0" name=""/>
        <dsp:cNvSpPr/>
      </dsp:nvSpPr>
      <dsp:spPr>
        <a:xfrm>
          <a:off x="1988292" y="2327238"/>
          <a:ext cx="1416253" cy="1606562"/>
        </a:xfrm>
        <a:prstGeom prst="roundRect">
          <a:avLst>
            <a:gd name="adj" fmla="val 10000"/>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13/09/2023 Approvazione dei progetti esecutivi e </a:t>
          </a:r>
          <a:r>
            <a:rPr lang="it-IT" sz="1600" kern="1200" dirty="0" err="1"/>
            <a:t>def</a:t>
          </a:r>
          <a:r>
            <a:rPr lang="it-IT" sz="1600" kern="1200" dirty="0"/>
            <a:t>. Integrativi CMM</a:t>
          </a:r>
        </a:p>
      </dsp:txBody>
      <dsp:txXfrm>
        <a:off x="2029773" y="2368719"/>
        <a:ext cx="1333291" cy="1523600"/>
      </dsp:txXfrm>
    </dsp:sp>
    <dsp:sp modelId="{D340156A-C1EB-4E5F-B1A9-485218D07427}">
      <dsp:nvSpPr>
        <dsp:cNvPr id="0" name=""/>
        <dsp:cNvSpPr/>
      </dsp:nvSpPr>
      <dsp:spPr>
        <a:xfrm>
          <a:off x="3546170" y="2954904"/>
          <a:ext cx="300245" cy="351230"/>
        </a:xfrm>
        <a:prstGeom prst="rightArrow">
          <a:avLst>
            <a:gd name="adj1" fmla="val 60000"/>
            <a:gd name="adj2" fmla="val 50000"/>
          </a:avLst>
        </a:prstGeom>
        <a:solidFill>
          <a:schemeClr val="accent5">
            <a:shade val="90000"/>
            <a:hueOff val="140366"/>
            <a:satOff val="-1286"/>
            <a:lumOff val="111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3546170" y="3025150"/>
        <a:ext cx="210172" cy="210738"/>
      </dsp:txXfrm>
    </dsp:sp>
    <dsp:sp modelId="{9D0A829A-5AAF-4B86-9EAA-C44C6D59C2AF}">
      <dsp:nvSpPr>
        <dsp:cNvPr id="0" name=""/>
        <dsp:cNvSpPr/>
      </dsp:nvSpPr>
      <dsp:spPr>
        <a:xfrm>
          <a:off x="3971046" y="2327238"/>
          <a:ext cx="1416253" cy="1606562"/>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Ottobre 2023</a:t>
          </a:r>
        </a:p>
        <a:p>
          <a:pPr marL="0" lvl="0" indent="0" algn="ctr" defTabSz="711200">
            <a:lnSpc>
              <a:spcPct val="90000"/>
            </a:lnSpc>
            <a:spcBef>
              <a:spcPct val="0"/>
            </a:spcBef>
            <a:spcAft>
              <a:spcPct val="35000"/>
            </a:spcAft>
            <a:buNone/>
          </a:pPr>
          <a:r>
            <a:rPr lang="it-IT" sz="1600" kern="1200" dirty="0"/>
            <a:t>Contrattualizzazione </a:t>
          </a:r>
        </a:p>
      </dsp:txBody>
      <dsp:txXfrm>
        <a:off x="4012527" y="2368719"/>
        <a:ext cx="1333291" cy="1523600"/>
      </dsp:txXfrm>
    </dsp:sp>
    <dsp:sp modelId="{18174B15-B760-48D0-BFA7-A049BDA35048}">
      <dsp:nvSpPr>
        <dsp:cNvPr id="0" name=""/>
        <dsp:cNvSpPr/>
      </dsp:nvSpPr>
      <dsp:spPr>
        <a:xfrm>
          <a:off x="5528925" y="2954904"/>
          <a:ext cx="300245" cy="351230"/>
        </a:xfrm>
        <a:prstGeom prst="rightArrow">
          <a:avLst>
            <a:gd name="adj1" fmla="val 60000"/>
            <a:gd name="adj2" fmla="val 50000"/>
          </a:avLst>
        </a:prstGeom>
        <a:solidFill>
          <a:schemeClr val="accent5">
            <a:shade val="90000"/>
            <a:hueOff val="280732"/>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5528925" y="3025150"/>
        <a:ext cx="210172" cy="210738"/>
      </dsp:txXfrm>
    </dsp:sp>
    <dsp:sp modelId="{6FF06146-A990-41EC-990D-6B28E9EE9C67}">
      <dsp:nvSpPr>
        <dsp:cNvPr id="0" name=""/>
        <dsp:cNvSpPr/>
      </dsp:nvSpPr>
      <dsp:spPr>
        <a:xfrm>
          <a:off x="5953801" y="2327238"/>
          <a:ext cx="1416253" cy="1606562"/>
        </a:xfrm>
        <a:prstGeom prst="roundRect">
          <a:avLst>
            <a:gd name="adj" fmla="val 10000"/>
          </a:avLst>
        </a:prstGeom>
        <a:solidFill>
          <a:schemeClr val="accent5">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Novembre 2023 apertura cantieri</a:t>
          </a:r>
        </a:p>
      </dsp:txBody>
      <dsp:txXfrm>
        <a:off x="5995282" y="2368719"/>
        <a:ext cx="1333291" cy="1523600"/>
      </dsp:txXfrm>
    </dsp:sp>
    <dsp:sp modelId="{4E43FBC3-B48C-4BF6-929F-CEC628900837}">
      <dsp:nvSpPr>
        <dsp:cNvPr id="0" name=""/>
        <dsp:cNvSpPr/>
      </dsp:nvSpPr>
      <dsp:spPr>
        <a:xfrm>
          <a:off x="7496823" y="2954904"/>
          <a:ext cx="268749" cy="351230"/>
        </a:xfrm>
        <a:prstGeom prst="rightArrow">
          <a:avLst>
            <a:gd name="adj1" fmla="val 60000"/>
            <a:gd name="adj2" fmla="val 50000"/>
          </a:avLst>
        </a:prstGeom>
        <a:solidFill>
          <a:schemeClr val="accent5">
            <a:shade val="90000"/>
            <a:hueOff val="280732"/>
            <a:satOff val="-2572"/>
            <a:lumOff val="22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a:off x="7496823" y="3025150"/>
        <a:ext cx="188124" cy="210738"/>
      </dsp:txXfrm>
    </dsp:sp>
    <dsp:sp modelId="{F731A906-8951-4786-B432-8352409E350C}">
      <dsp:nvSpPr>
        <dsp:cNvPr id="0" name=""/>
        <dsp:cNvSpPr/>
      </dsp:nvSpPr>
      <dsp:spPr>
        <a:xfrm>
          <a:off x="7877129" y="2327238"/>
          <a:ext cx="1416253" cy="1606562"/>
        </a:xfrm>
        <a:prstGeom prst="roundRect">
          <a:avLst>
            <a:gd name="adj" fmla="val 10000"/>
          </a:avLst>
        </a:prstGeom>
        <a:solidFill>
          <a:schemeClr val="accent5">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Settembre 2024 30% SAL</a:t>
          </a:r>
        </a:p>
      </dsp:txBody>
      <dsp:txXfrm>
        <a:off x="7918610" y="2368719"/>
        <a:ext cx="1333291" cy="1523600"/>
      </dsp:txXfrm>
    </dsp:sp>
    <dsp:sp modelId="{86F8C5EB-01CF-461B-A786-2277989E29C3}">
      <dsp:nvSpPr>
        <dsp:cNvPr id="0" name=""/>
        <dsp:cNvSpPr/>
      </dsp:nvSpPr>
      <dsp:spPr>
        <a:xfrm>
          <a:off x="9449864" y="2954904"/>
          <a:ext cx="331741" cy="351230"/>
        </a:xfrm>
        <a:prstGeom prst="rightArrow">
          <a:avLst>
            <a:gd name="adj1" fmla="val 60000"/>
            <a:gd name="adj2" fmla="val 50000"/>
          </a:avLst>
        </a:prstGeom>
        <a:solidFill>
          <a:schemeClr val="accent5">
            <a:shade val="90000"/>
            <a:hueOff val="140366"/>
            <a:satOff val="-1286"/>
            <a:lumOff val="111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a:off x="9449864" y="3025150"/>
        <a:ext cx="232219" cy="210738"/>
      </dsp:txXfrm>
    </dsp:sp>
    <dsp:sp modelId="{4EDDD59E-41D0-4229-9ECA-B088803E56B9}">
      <dsp:nvSpPr>
        <dsp:cNvPr id="0" name=""/>
        <dsp:cNvSpPr/>
      </dsp:nvSpPr>
      <dsp:spPr>
        <a:xfrm>
          <a:off x="9919310" y="2327238"/>
          <a:ext cx="1416253" cy="1606562"/>
        </a:xfrm>
        <a:prstGeom prst="roundRect">
          <a:avLst>
            <a:gd name="adj" fmla="val 10000"/>
          </a:avLst>
        </a:prstGeom>
        <a:solidFill>
          <a:schemeClr val="accent5">
            <a:shade val="50000"/>
            <a:hueOff val="111419"/>
            <a:satOff val="2985"/>
            <a:lumOff val="1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30/06/2026 opere collaudate</a:t>
          </a:r>
        </a:p>
      </dsp:txBody>
      <dsp:txXfrm>
        <a:off x="9960791" y="2368719"/>
        <a:ext cx="1333291" cy="152360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FA9DA-6EC3-45D9-B6E3-0ACAF63763CD}" type="datetimeFigureOut">
              <a:rPr lang="it-IT" smtClean="0"/>
              <a:t>18/09/2023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90E42-FD7A-4EBA-9112-31F60C9DA573}" type="slidenum">
              <a:rPr lang="it-IT" smtClean="0"/>
              <a:t>‹N›</a:t>
            </a:fld>
            <a:endParaRPr lang="it-IT"/>
          </a:p>
        </p:txBody>
      </p:sp>
    </p:spTree>
    <p:extLst>
      <p:ext uri="{BB962C8B-B14F-4D97-AF65-F5344CB8AC3E}">
        <p14:creationId xmlns:p14="http://schemas.microsoft.com/office/powerpoint/2010/main" val="76479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395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551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0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80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017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8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0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7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3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42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089045-54A9-4B1E-863B-47A6837126BF}"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4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5F32C4-21A8-7799-CFB1-8D643FB48C4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4C86CC6-4B3A-FEDE-D5AE-933A7845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73CDD32-9011-8030-94A1-0C77B030CA03}"/>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3B4D3144-8FFE-ED5D-A985-458439033A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F84C70-F97C-A3EE-840F-EE156E2FF0D6}"/>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80917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55AA85-E2E3-66BE-A44F-209C77E1CAA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0CADF2-0BEA-D1A8-13D8-E339706514C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AA3C97-753F-9ECB-43DC-E44F954D6348}"/>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6583B9B8-2034-3525-A8FB-D26C4D6901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B69031-D009-D056-2946-22AC0D7C1579}"/>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62614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E9630DB-8304-6C72-94E8-4E629452070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BB7C2FD-B833-62E4-4051-15FC02CA63D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690ED0-A8DB-988D-FE43-16B275D6B7B7}"/>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A6B191EF-B950-8325-6E94-7A4FBC0A6E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FBFD07-70BA-7BC9-E6CF-640E1B7D24D3}"/>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55015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8960D8-74BF-8FF5-EA1A-D2A7BFB4B07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D4832C-B303-1984-004F-863F1C8C480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BE006F6-B17B-F8F9-FF6F-9560C5241995}"/>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1193ABAD-5A71-C5D0-096C-A9BF1DA808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77A75E-02B1-D527-2D6D-3BD5AD7CBD41}"/>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02589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B54B74-B984-42EC-C3FD-F806E462AD6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58A48D4-ABFE-033A-E553-1FFFDDD95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C2276B0-260A-3AF3-4C00-485813D22594}"/>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ED216690-1027-BD3B-002F-B538D3385F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FE3B0B-A0E9-98DA-BC1D-EE2D63BC1411}"/>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94532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07CB4-97E2-BC6C-273C-493BA8465F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D9DB8EB-4597-031F-5F4E-BFF32CC6DE0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62B572E-1C09-21F5-37F1-0C1D219618F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1ED0DE1-CA9E-2DF5-7DBF-6D6587F54200}"/>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6" name="Segnaposto piè di pagina 5">
            <a:extLst>
              <a:ext uri="{FF2B5EF4-FFF2-40B4-BE49-F238E27FC236}">
                <a16:creationId xmlns:a16="http://schemas.microsoft.com/office/drawing/2014/main" id="{57C7B6BC-BF08-E025-B817-13B7C07B0CE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9152834-2670-010D-1A3F-34C1F7E165E4}"/>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15380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AA103D-A8E2-E7D7-B299-FA01BA6061C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4A06308-FFF0-3F14-AB09-831079754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A179739-CE31-3E8F-CF65-9ACFEDCA934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187E2B0-4433-AB3F-B33B-FBBF8AC9A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382D0F9-228A-5B1E-D777-A56BBDD281E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70DABE2-E459-63B4-5E35-23409F870531}"/>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8" name="Segnaposto piè di pagina 7">
            <a:extLst>
              <a:ext uri="{FF2B5EF4-FFF2-40B4-BE49-F238E27FC236}">
                <a16:creationId xmlns:a16="http://schemas.microsoft.com/office/drawing/2014/main" id="{C2A349CA-965F-4683-0246-5B48E0BA695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6737859-9742-57C3-FAEC-D26996EC147E}"/>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136386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1144A9-7CFD-C43B-B098-47BCA24A46B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756B244-E1F2-3675-7368-1DD8196A43B5}"/>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4" name="Segnaposto piè di pagina 3">
            <a:extLst>
              <a:ext uri="{FF2B5EF4-FFF2-40B4-BE49-F238E27FC236}">
                <a16:creationId xmlns:a16="http://schemas.microsoft.com/office/drawing/2014/main" id="{508A81F8-E6F3-E71F-22D2-C05E326A798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7FAF39C-0E70-E71B-7C1D-2C8E9FF5F811}"/>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162031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01484D8-FB63-13F8-D204-8D320848CB52}"/>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3" name="Segnaposto piè di pagina 2">
            <a:extLst>
              <a:ext uri="{FF2B5EF4-FFF2-40B4-BE49-F238E27FC236}">
                <a16:creationId xmlns:a16="http://schemas.microsoft.com/office/drawing/2014/main" id="{5629ECFA-5D8A-CFE1-DF05-D2AA8F7A64B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5E6A9FC-4375-AEDF-32D2-F397E8D6E046}"/>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56626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3F25E6-593D-7B5F-03C4-9E65ABAB88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8A1F32-A59E-85EC-421C-CE3FA5E253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DE0768E-76F3-12F5-02AD-A7ADD3EE8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0602F99-A36B-1229-6E13-179F8ECE570D}"/>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6" name="Segnaposto piè di pagina 5">
            <a:extLst>
              <a:ext uri="{FF2B5EF4-FFF2-40B4-BE49-F238E27FC236}">
                <a16:creationId xmlns:a16="http://schemas.microsoft.com/office/drawing/2014/main" id="{230615D0-0F9E-7C58-A7B7-4C6DB343FA0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41A06AB-8987-CFFD-5F35-2EF206D4007B}"/>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17958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7EF89-755D-0C44-F1E7-19F72D07CCD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7A46D06-FB41-BB20-89E0-4BD9039CA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3BAFD58-1285-1A5B-1384-5368D6BD9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6256E71-57FA-158C-01C5-8E89792A1413}"/>
              </a:ext>
            </a:extLst>
          </p:cNvPr>
          <p:cNvSpPr>
            <a:spLocks noGrp="1"/>
          </p:cNvSpPr>
          <p:nvPr>
            <p:ph type="dt" sz="half" idx="10"/>
          </p:nvPr>
        </p:nvSpPr>
        <p:spPr/>
        <p:txBody>
          <a:bodyPr/>
          <a:lstStyle/>
          <a:p>
            <a:fld id="{E924F993-1C51-426B-90CA-55BC9B0851D9}" type="datetimeFigureOut">
              <a:rPr lang="it-IT" smtClean="0"/>
              <a:t>18/09/2023</a:t>
            </a:fld>
            <a:endParaRPr lang="it-IT"/>
          </a:p>
        </p:txBody>
      </p:sp>
      <p:sp>
        <p:nvSpPr>
          <p:cNvPr id="6" name="Segnaposto piè di pagina 5">
            <a:extLst>
              <a:ext uri="{FF2B5EF4-FFF2-40B4-BE49-F238E27FC236}">
                <a16:creationId xmlns:a16="http://schemas.microsoft.com/office/drawing/2014/main" id="{397A248C-E1DE-8CF1-3819-5FC1E9DF56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160C315-A901-096B-6E61-3AD5D125A16D}"/>
              </a:ext>
            </a:extLst>
          </p:cNvPr>
          <p:cNvSpPr>
            <a:spLocks noGrp="1"/>
          </p:cNvSpPr>
          <p:nvPr>
            <p:ph type="sldNum" sz="quarter" idx="12"/>
          </p:nvPr>
        </p:nvSpPr>
        <p:spPr/>
        <p:txBody>
          <a:bodyPr/>
          <a:lstStyle/>
          <a:p>
            <a:fld id="{2B3E74B3-CCFF-4AA6-9E0D-E6BBF15ADABD}" type="slidenum">
              <a:rPr lang="it-IT" smtClean="0"/>
              <a:t>‹N›</a:t>
            </a:fld>
            <a:endParaRPr lang="it-IT"/>
          </a:p>
        </p:txBody>
      </p:sp>
    </p:spTree>
    <p:extLst>
      <p:ext uri="{BB962C8B-B14F-4D97-AF65-F5344CB8AC3E}">
        <p14:creationId xmlns:p14="http://schemas.microsoft.com/office/powerpoint/2010/main" val="34092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6E2BE0B-A35C-6329-33AB-E34056EE4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F43DA7-4D92-0884-F811-AB008C1DB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4DEA1E-E876-0446-B72D-EB86A55FF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4F993-1C51-426B-90CA-55BC9B0851D9}" type="datetimeFigureOut">
              <a:rPr lang="it-IT" smtClean="0"/>
              <a:t>18/09/2023</a:t>
            </a:fld>
            <a:endParaRPr lang="it-IT"/>
          </a:p>
        </p:txBody>
      </p:sp>
      <p:sp>
        <p:nvSpPr>
          <p:cNvPr id="5" name="Segnaposto piè di pagina 4">
            <a:extLst>
              <a:ext uri="{FF2B5EF4-FFF2-40B4-BE49-F238E27FC236}">
                <a16:creationId xmlns:a16="http://schemas.microsoft.com/office/drawing/2014/main" id="{C441F90A-E42D-35FE-6BD0-5BFEC8CFF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842D653-D4A0-EA68-6959-711B02820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E74B3-CCFF-4AA6-9E0D-E6BBF15ADABD}" type="slidenum">
              <a:rPr lang="it-IT" smtClean="0"/>
              <a:t>‹N›</a:t>
            </a:fld>
            <a:endParaRPr lang="it-IT"/>
          </a:p>
        </p:txBody>
      </p:sp>
    </p:spTree>
    <p:extLst>
      <p:ext uri="{BB962C8B-B14F-4D97-AF65-F5344CB8AC3E}">
        <p14:creationId xmlns:p14="http://schemas.microsoft.com/office/powerpoint/2010/main" val="1420207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jpe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2.jpeg"/><Relationship Id="rId5" Type="http://schemas.openxmlformats.org/officeDocument/2006/relationships/image" Target="../media/image6.svg"/><Relationship Id="rId10" Type="http://schemas.openxmlformats.org/officeDocument/2006/relationships/image" Target="../media/image31.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QuickStyle" Target="../diagrams/quickStyle1.xml"/><Relationship Id="rId18" Type="http://schemas.openxmlformats.org/officeDocument/2006/relationships/image" Target="../media/image37.jpe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diagramLayout" Target="../diagrams/layout1.xml"/><Relationship Id="rId17" Type="http://schemas.openxmlformats.org/officeDocument/2006/relationships/image" Target="../media/image36.jpeg"/><Relationship Id="rId2" Type="http://schemas.openxmlformats.org/officeDocument/2006/relationships/image" Target="../media/image1.png"/><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diagramData" Target="../diagrams/data1.xml"/><Relationship Id="rId5" Type="http://schemas.openxmlformats.org/officeDocument/2006/relationships/image" Target="../media/image6.svg"/><Relationship Id="rId15" Type="http://schemas.microsoft.com/office/2007/relationships/diagramDrawing" Target="../diagrams/drawing1.xml"/><Relationship Id="rId10" Type="http://schemas.openxmlformats.org/officeDocument/2006/relationships/image" Target="../media/image8.png"/><Relationship Id="rId19"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2.xml"/><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diagramQuickStyle" Target="../diagrams/quickStyle2.xml"/><Relationship Id="rId5" Type="http://schemas.openxmlformats.org/officeDocument/2006/relationships/image" Target="../media/image6.svg"/><Relationship Id="rId10" Type="http://schemas.openxmlformats.org/officeDocument/2006/relationships/diagramLayout" Target="../diagrams/layout2.xml"/><Relationship Id="rId4" Type="http://schemas.openxmlformats.org/officeDocument/2006/relationships/image" Target="../media/image5.png"/><Relationship Id="rId9"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3.xml"/><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diagramQuickStyle" Target="../diagrams/quickStyle3.xml"/><Relationship Id="rId5" Type="http://schemas.openxmlformats.org/officeDocument/2006/relationships/image" Target="../media/image6.svg"/><Relationship Id="rId10" Type="http://schemas.openxmlformats.org/officeDocument/2006/relationships/diagramLayout" Target="../diagrams/layout3.xml"/><Relationship Id="rId4" Type="http://schemas.openxmlformats.org/officeDocument/2006/relationships/image" Target="../media/image5.png"/><Relationship Id="rId9"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4.xml"/><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diagramQuickStyle" Target="../diagrams/quickStyle4.xml"/><Relationship Id="rId5" Type="http://schemas.openxmlformats.org/officeDocument/2006/relationships/image" Target="../media/image6.svg"/><Relationship Id="rId15" Type="http://schemas.openxmlformats.org/officeDocument/2006/relationships/image" Target="../media/image41.svg"/><Relationship Id="rId10" Type="http://schemas.openxmlformats.org/officeDocument/2006/relationships/diagramLayout" Target="../diagrams/layout4.xml"/><Relationship Id="rId4" Type="http://schemas.openxmlformats.org/officeDocument/2006/relationships/image" Target="../media/image5.png"/><Relationship Id="rId9" Type="http://schemas.openxmlformats.org/officeDocument/2006/relationships/diagramData" Target="../diagrams/data4.xml"/><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42.png"/><Relationship Id="rId5" Type="http://schemas.openxmlformats.org/officeDocument/2006/relationships/image" Target="../media/image6.svg"/><Relationship Id="rId15" Type="http://schemas.openxmlformats.org/officeDocument/2006/relationships/image" Target="../media/image4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45.sv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4.png"/><Relationship Id="rId18" Type="http://schemas.openxmlformats.org/officeDocument/2006/relationships/image" Target="../media/image58.svg"/><Relationship Id="rId3" Type="http://schemas.openxmlformats.org/officeDocument/2006/relationships/image" Target="../media/image47.jpeg"/><Relationship Id="rId21" Type="http://schemas.openxmlformats.org/officeDocument/2006/relationships/image" Target="../media/image61.png"/><Relationship Id="rId7" Type="http://schemas.openxmlformats.org/officeDocument/2006/relationships/image" Target="../media/image51.emf"/><Relationship Id="rId12" Type="http://schemas.openxmlformats.org/officeDocument/2006/relationships/image" Target="../media/image43.svg"/><Relationship Id="rId17" Type="http://schemas.openxmlformats.org/officeDocument/2006/relationships/image" Target="../media/image57.png"/><Relationship Id="rId2" Type="http://schemas.openxmlformats.org/officeDocument/2006/relationships/notesSlide" Target="../notesSlides/notesSlide1.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42.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jpg"/><Relationship Id="rId19" Type="http://schemas.openxmlformats.org/officeDocument/2006/relationships/image" Target="../media/image59.png"/><Relationship Id="rId4" Type="http://schemas.openxmlformats.org/officeDocument/2006/relationships/image" Target="../media/image48.jpeg"/><Relationship Id="rId9" Type="http://schemas.openxmlformats.org/officeDocument/2006/relationships/image" Target="../media/image53.gif"/><Relationship Id="rId14" Type="http://schemas.openxmlformats.org/officeDocument/2006/relationships/image" Target="../media/image45.svg"/><Relationship Id="rId22"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4.png"/><Relationship Id="rId18" Type="http://schemas.openxmlformats.org/officeDocument/2006/relationships/image" Target="../media/image58.svg"/><Relationship Id="rId3" Type="http://schemas.openxmlformats.org/officeDocument/2006/relationships/image" Target="../media/image63.jpeg"/><Relationship Id="rId21" Type="http://schemas.openxmlformats.org/officeDocument/2006/relationships/image" Target="../media/image61.png"/><Relationship Id="rId7" Type="http://schemas.openxmlformats.org/officeDocument/2006/relationships/image" Target="../media/image51.emf"/><Relationship Id="rId12" Type="http://schemas.openxmlformats.org/officeDocument/2006/relationships/image" Target="../media/image43.svg"/><Relationship Id="rId17" Type="http://schemas.openxmlformats.org/officeDocument/2006/relationships/image" Target="../media/image57.png"/><Relationship Id="rId2" Type="http://schemas.openxmlformats.org/officeDocument/2006/relationships/notesSlide" Target="../notesSlides/notesSlide2.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42.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jpg"/><Relationship Id="rId19" Type="http://schemas.openxmlformats.org/officeDocument/2006/relationships/image" Target="../media/image59.png"/><Relationship Id="rId4" Type="http://schemas.openxmlformats.org/officeDocument/2006/relationships/image" Target="../media/image64.jpeg"/><Relationship Id="rId9" Type="http://schemas.openxmlformats.org/officeDocument/2006/relationships/image" Target="../media/image53.gif"/><Relationship Id="rId14" Type="http://schemas.openxmlformats.org/officeDocument/2006/relationships/image" Target="../media/image45.svg"/><Relationship Id="rId22"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21" Type="http://schemas.openxmlformats.org/officeDocument/2006/relationships/image" Target="../media/image65.jpeg"/><Relationship Id="rId7" Type="http://schemas.openxmlformats.org/officeDocument/2006/relationships/image" Target="../media/image53.gif"/><Relationship Id="rId12" Type="http://schemas.openxmlformats.org/officeDocument/2006/relationships/image" Target="../media/image45.svg"/><Relationship Id="rId1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44.png"/><Relationship Id="rId5" Type="http://schemas.openxmlformats.org/officeDocument/2006/relationships/image" Target="../media/image51.emf"/><Relationship Id="rId15" Type="http://schemas.openxmlformats.org/officeDocument/2006/relationships/image" Target="../media/image57.png"/><Relationship Id="rId10" Type="http://schemas.openxmlformats.org/officeDocument/2006/relationships/image" Target="../media/image43.sv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42.png"/><Relationship Id="rId14" Type="http://schemas.openxmlformats.org/officeDocument/2006/relationships/image" Target="../media/image56.svg"/><Relationship Id="rId22" Type="http://schemas.openxmlformats.org/officeDocument/2006/relationships/image" Target="../media/image66.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21" Type="http://schemas.openxmlformats.org/officeDocument/2006/relationships/image" Target="../media/image67.jpeg"/><Relationship Id="rId7" Type="http://schemas.openxmlformats.org/officeDocument/2006/relationships/image" Target="../media/image53.gif"/><Relationship Id="rId12" Type="http://schemas.openxmlformats.org/officeDocument/2006/relationships/image" Target="../media/image45.svg"/><Relationship Id="rId17"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44.png"/><Relationship Id="rId5" Type="http://schemas.openxmlformats.org/officeDocument/2006/relationships/image" Target="../media/image51.emf"/><Relationship Id="rId15" Type="http://schemas.openxmlformats.org/officeDocument/2006/relationships/image" Target="../media/image57.png"/><Relationship Id="rId10" Type="http://schemas.openxmlformats.org/officeDocument/2006/relationships/image" Target="../media/image43.sv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42.png"/><Relationship Id="rId14" Type="http://schemas.openxmlformats.org/officeDocument/2006/relationships/image" Target="../media/image56.svg"/><Relationship Id="rId22" Type="http://schemas.openxmlformats.org/officeDocument/2006/relationships/image" Target="../media/image68.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45.svg"/><Relationship Id="rId18" Type="http://schemas.openxmlformats.org/officeDocument/2006/relationships/image" Target="../media/image59.png"/><Relationship Id="rId3" Type="http://schemas.openxmlformats.org/officeDocument/2006/relationships/image" Target="../media/image69.jpeg"/><Relationship Id="rId21" Type="http://schemas.openxmlformats.org/officeDocument/2006/relationships/image" Target="../media/image62.svg"/><Relationship Id="rId7" Type="http://schemas.openxmlformats.org/officeDocument/2006/relationships/image" Target="../media/image52.jpeg"/><Relationship Id="rId12" Type="http://schemas.openxmlformats.org/officeDocument/2006/relationships/image" Target="../media/image44.png"/><Relationship Id="rId17" Type="http://schemas.openxmlformats.org/officeDocument/2006/relationships/image" Target="../media/image58.svg"/><Relationship Id="rId2" Type="http://schemas.openxmlformats.org/officeDocument/2006/relationships/notesSlide" Target="../notesSlides/notesSlide5.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1.emf"/><Relationship Id="rId11" Type="http://schemas.openxmlformats.org/officeDocument/2006/relationships/image" Target="../media/image43.svg"/><Relationship Id="rId5" Type="http://schemas.openxmlformats.org/officeDocument/2006/relationships/image" Target="../media/image50.png"/><Relationship Id="rId15" Type="http://schemas.openxmlformats.org/officeDocument/2006/relationships/image" Target="../media/image56.svg"/><Relationship Id="rId10" Type="http://schemas.openxmlformats.org/officeDocument/2006/relationships/image" Target="../media/image42.png"/><Relationship Id="rId19" Type="http://schemas.openxmlformats.org/officeDocument/2006/relationships/image" Target="../media/image60.sv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55.png"/><Relationship Id="rId22" Type="http://schemas.openxmlformats.org/officeDocument/2006/relationships/image" Target="../media/image70.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4.png"/><Relationship Id="rId18" Type="http://schemas.openxmlformats.org/officeDocument/2006/relationships/image" Target="../media/image58.svg"/><Relationship Id="rId3" Type="http://schemas.openxmlformats.org/officeDocument/2006/relationships/image" Target="../media/image71.jpeg"/><Relationship Id="rId21" Type="http://schemas.openxmlformats.org/officeDocument/2006/relationships/image" Target="../media/image61.png"/><Relationship Id="rId7" Type="http://schemas.openxmlformats.org/officeDocument/2006/relationships/image" Target="../media/image51.emf"/><Relationship Id="rId12" Type="http://schemas.openxmlformats.org/officeDocument/2006/relationships/image" Target="../media/image43.svg"/><Relationship Id="rId17"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42.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jpg"/><Relationship Id="rId19" Type="http://schemas.openxmlformats.org/officeDocument/2006/relationships/image" Target="../media/image59.png"/><Relationship Id="rId4" Type="http://schemas.openxmlformats.org/officeDocument/2006/relationships/image" Target="../media/image72.jpeg"/><Relationship Id="rId9" Type="http://schemas.openxmlformats.org/officeDocument/2006/relationships/image" Target="../media/image53.gif"/><Relationship Id="rId14" Type="http://schemas.openxmlformats.org/officeDocument/2006/relationships/image" Target="../media/image45.svg"/><Relationship Id="rId22"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21" Type="http://schemas.openxmlformats.org/officeDocument/2006/relationships/image" Target="../media/image73.jpeg"/><Relationship Id="rId7" Type="http://schemas.openxmlformats.org/officeDocument/2006/relationships/image" Target="../media/image53.gif"/><Relationship Id="rId12" Type="http://schemas.openxmlformats.org/officeDocument/2006/relationships/image" Target="../media/image45.svg"/><Relationship Id="rId17"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44.png"/><Relationship Id="rId5" Type="http://schemas.openxmlformats.org/officeDocument/2006/relationships/image" Target="../media/image51.emf"/><Relationship Id="rId15" Type="http://schemas.openxmlformats.org/officeDocument/2006/relationships/image" Target="../media/image57.png"/><Relationship Id="rId10" Type="http://schemas.openxmlformats.org/officeDocument/2006/relationships/image" Target="../media/image43.sv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42.png"/><Relationship Id="rId14" Type="http://schemas.openxmlformats.org/officeDocument/2006/relationships/image" Target="../media/image56.svg"/><Relationship Id="rId22" Type="http://schemas.openxmlformats.org/officeDocument/2006/relationships/image" Target="../media/image74.jpg"/></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21" Type="http://schemas.openxmlformats.org/officeDocument/2006/relationships/image" Target="../media/image75.jpg"/><Relationship Id="rId7" Type="http://schemas.openxmlformats.org/officeDocument/2006/relationships/image" Target="../media/image53.gif"/><Relationship Id="rId12" Type="http://schemas.openxmlformats.org/officeDocument/2006/relationships/image" Target="../media/image45.svg"/><Relationship Id="rId17" Type="http://schemas.openxmlformats.org/officeDocument/2006/relationships/image" Target="../media/image59.png"/><Relationship Id="rId2" Type="http://schemas.openxmlformats.org/officeDocument/2006/relationships/notesSlide" Target="../notesSlides/notesSlide8.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44.png"/><Relationship Id="rId5" Type="http://schemas.openxmlformats.org/officeDocument/2006/relationships/image" Target="../media/image51.emf"/><Relationship Id="rId15" Type="http://schemas.openxmlformats.org/officeDocument/2006/relationships/image" Target="../media/image57.png"/><Relationship Id="rId10" Type="http://schemas.openxmlformats.org/officeDocument/2006/relationships/image" Target="../media/image43.sv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42.png"/><Relationship Id="rId14" Type="http://schemas.openxmlformats.org/officeDocument/2006/relationships/image" Target="../media/image56.svg"/><Relationship Id="rId22" Type="http://schemas.openxmlformats.org/officeDocument/2006/relationships/image" Target="../media/image76.jpg"/></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4.png"/><Relationship Id="rId18" Type="http://schemas.openxmlformats.org/officeDocument/2006/relationships/image" Target="../media/image58.svg"/><Relationship Id="rId3" Type="http://schemas.openxmlformats.org/officeDocument/2006/relationships/image" Target="../media/image77.jpeg"/><Relationship Id="rId21" Type="http://schemas.openxmlformats.org/officeDocument/2006/relationships/image" Target="../media/image61.png"/><Relationship Id="rId7" Type="http://schemas.openxmlformats.org/officeDocument/2006/relationships/image" Target="../media/image51.emf"/><Relationship Id="rId12" Type="http://schemas.openxmlformats.org/officeDocument/2006/relationships/image" Target="../media/image43.svg"/><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42.png"/><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4.jpg"/><Relationship Id="rId19" Type="http://schemas.openxmlformats.org/officeDocument/2006/relationships/image" Target="../media/image59.png"/><Relationship Id="rId4" Type="http://schemas.openxmlformats.org/officeDocument/2006/relationships/image" Target="../media/image78.jpeg"/><Relationship Id="rId9" Type="http://schemas.openxmlformats.org/officeDocument/2006/relationships/image" Target="../media/image53.gif"/><Relationship Id="rId14" Type="http://schemas.openxmlformats.org/officeDocument/2006/relationships/image" Target="../media/image45.svg"/><Relationship Id="rId22"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9.png"/><Relationship Id="rId21" Type="http://schemas.openxmlformats.org/officeDocument/2006/relationships/image" Target="../media/image79.jpeg"/><Relationship Id="rId7" Type="http://schemas.openxmlformats.org/officeDocument/2006/relationships/image" Target="../media/image53.gif"/><Relationship Id="rId12" Type="http://schemas.openxmlformats.org/officeDocument/2006/relationships/image" Target="../media/image45.svg"/><Relationship Id="rId1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44.png"/><Relationship Id="rId5" Type="http://schemas.openxmlformats.org/officeDocument/2006/relationships/image" Target="../media/image51.emf"/><Relationship Id="rId15" Type="http://schemas.openxmlformats.org/officeDocument/2006/relationships/image" Target="../media/image57.png"/><Relationship Id="rId10" Type="http://schemas.openxmlformats.org/officeDocument/2006/relationships/image" Target="../media/image43.svg"/><Relationship Id="rId19"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42.png"/><Relationship Id="rId14" Type="http://schemas.openxmlformats.org/officeDocument/2006/relationships/image" Target="../media/image56.svg"/><Relationship Id="rId22"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45.svg"/><Relationship Id="rId18" Type="http://schemas.openxmlformats.org/officeDocument/2006/relationships/image" Target="../media/image59.png"/><Relationship Id="rId3" Type="http://schemas.openxmlformats.org/officeDocument/2006/relationships/image" Target="../media/image81.jpeg"/><Relationship Id="rId21" Type="http://schemas.openxmlformats.org/officeDocument/2006/relationships/image" Target="../media/image62.svg"/><Relationship Id="rId7" Type="http://schemas.openxmlformats.org/officeDocument/2006/relationships/image" Target="../media/image52.jpeg"/><Relationship Id="rId12" Type="http://schemas.openxmlformats.org/officeDocument/2006/relationships/image" Target="../media/image44.png"/><Relationship Id="rId17" Type="http://schemas.openxmlformats.org/officeDocument/2006/relationships/image" Target="../media/image58.svg"/><Relationship Id="rId2" Type="http://schemas.openxmlformats.org/officeDocument/2006/relationships/notesSlide" Target="../notesSlides/notesSlide11.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1.emf"/><Relationship Id="rId11" Type="http://schemas.openxmlformats.org/officeDocument/2006/relationships/image" Target="../media/image43.svg"/><Relationship Id="rId5" Type="http://schemas.openxmlformats.org/officeDocument/2006/relationships/image" Target="../media/image50.png"/><Relationship Id="rId15" Type="http://schemas.openxmlformats.org/officeDocument/2006/relationships/image" Target="../media/image56.svg"/><Relationship Id="rId10" Type="http://schemas.openxmlformats.org/officeDocument/2006/relationships/image" Target="../media/image42.png"/><Relationship Id="rId19" Type="http://schemas.openxmlformats.org/officeDocument/2006/relationships/image" Target="../media/image60.sv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55.png"/><Relationship Id="rId22"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83.png"/><Relationship Id="rId4" Type="http://schemas.openxmlformats.org/officeDocument/2006/relationships/image" Target="../media/image5.png"/><Relationship Id="rId9"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84.png"/><Relationship Id="rId4" Type="http://schemas.openxmlformats.org/officeDocument/2006/relationships/image" Target="../media/image5.png"/><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jpe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sv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17.jpeg"/><Relationship Id="rId4" Type="http://schemas.openxmlformats.org/officeDocument/2006/relationships/image" Target="../media/image5.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2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9.png"/><Relationship Id="rId5" Type="http://schemas.openxmlformats.org/officeDocument/2006/relationships/image" Target="../media/image6.sv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239731"/>
            <a:ext cx="12192000" cy="5689289"/>
          </a:xfrm>
          <a:prstGeom prst="rect">
            <a:avLst/>
          </a:prstGeom>
        </p:spPr>
      </p:pic>
      <p:pic>
        <p:nvPicPr>
          <p:cNvPr id="9" name="Elemento grafico 8">
            <a:extLst>
              <a:ext uri="{FF2B5EF4-FFF2-40B4-BE49-F238E27FC236}">
                <a16:creationId xmlns:a16="http://schemas.microsoft.com/office/drawing/2014/main" id="{E33C3DAF-ECBA-96A9-7DFC-BA70860245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9654" y="1972640"/>
            <a:ext cx="7362825" cy="3085135"/>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737" y="1972640"/>
            <a:ext cx="11562938" cy="4324351"/>
          </a:xfrm>
          <a:prstGeom prst="rect">
            <a:avLst/>
          </a:prstGeom>
        </p:spPr>
      </p:pic>
      <p:pic>
        <p:nvPicPr>
          <p:cNvPr id="1026" name="Picture 2">
            <a:extLst>
              <a:ext uri="{FF2B5EF4-FFF2-40B4-BE49-F238E27FC236}">
                <a16:creationId xmlns:a16="http://schemas.microsoft.com/office/drawing/2014/main" id="{D4EA231C-C148-0A0F-96B3-3692E4B68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5400" y="440220"/>
            <a:ext cx="14446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a:extLst>
              <a:ext uri="{FF2B5EF4-FFF2-40B4-BE49-F238E27FC236}">
                <a16:creationId xmlns:a16="http://schemas.microsoft.com/office/drawing/2014/main" id="{DC7BA80B-CE78-F965-A10E-FEC302463E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0" y="140183"/>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F7FAD190-B87C-5874-6BF7-99B925B180D8}"/>
              </a:ext>
            </a:extLst>
          </p:cNvPr>
          <p:cNvSpPr txBox="1"/>
          <p:nvPr/>
        </p:nvSpPr>
        <p:spPr>
          <a:xfrm>
            <a:off x="4926552" y="1940593"/>
            <a:ext cx="7265448" cy="2185214"/>
          </a:xfrm>
          <a:prstGeom prst="rect">
            <a:avLst/>
          </a:prstGeom>
          <a:noFill/>
        </p:spPr>
        <p:txBody>
          <a:bodyPr wrap="square" rtlCol="0">
            <a:spAutoFit/>
          </a:bodyPr>
          <a:lstStyle/>
          <a:p>
            <a:r>
              <a:rPr lang="it-IT" sz="1600" dirty="0">
                <a:solidFill>
                  <a:schemeClr val="bg1"/>
                </a:solidFill>
                <a:latin typeface="Source Sans Pro" panose="020B0503030403020204" pitchFamily="34" charset="0"/>
              </a:rPr>
              <a:t>19 settembre 2023</a:t>
            </a:r>
          </a:p>
          <a:p>
            <a:r>
              <a:rPr lang="it-IT" sz="2000" dirty="0">
                <a:solidFill>
                  <a:schemeClr val="bg1"/>
                </a:solidFill>
                <a:latin typeface="Source Sans Pro Black" panose="020B0803030403020204" pitchFamily="34" charset="0"/>
              </a:rPr>
              <a:t>Presentazione del progetto finanziato con i fondi PNRR </a:t>
            </a:r>
          </a:p>
          <a:p>
            <a:r>
              <a:rPr lang="it-IT" sz="2000" dirty="0">
                <a:solidFill>
                  <a:schemeClr val="bg1"/>
                </a:solidFill>
                <a:latin typeface="Source Sans Pro Black" panose="020B0803030403020204" pitchFamily="34" charset="0"/>
              </a:rPr>
              <a:t>Città  Spugna : Drenaggio Urbano Sostenibile</a:t>
            </a:r>
          </a:p>
          <a:p>
            <a:endParaRPr lang="it-IT" sz="1600" dirty="0">
              <a:solidFill>
                <a:schemeClr val="bg1"/>
              </a:solidFill>
              <a:latin typeface="Source Sans Pro Black" panose="020B0803030403020204" pitchFamily="34" charset="0"/>
            </a:endParaRPr>
          </a:p>
          <a:p>
            <a:r>
              <a:rPr lang="it-IT" sz="1600" dirty="0">
                <a:solidFill>
                  <a:schemeClr val="bg1"/>
                </a:solidFill>
                <a:latin typeface="Source Sans Pro Black" panose="020B0803030403020204" pitchFamily="34" charset="0"/>
              </a:rPr>
              <a:t>Cinzia Davoli</a:t>
            </a:r>
          </a:p>
          <a:p>
            <a:r>
              <a:rPr lang="it-IT" sz="1600" dirty="0">
                <a:solidFill>
                  <a:schemeClr val="bg1"/>
                </a:solidFill>
                <a:latin typeface="Source Sans Pro Black" panose="020B0803030403020204" pitchFamily="34" charset="0"/>
              </a:rPr>
              <a:t>Responsabile del Servizio Sviluppo Sostenibile e Sistemi di supporto alle decisioni </a:t>
            </a:r>
          </a:p>
          <a:p>
            <a:r>
              <a:rPr lang="it-IT" sz="1600" dirty="0">
                <a:solidFill>
                  <a:schemeClr val="bg1"/>
                </a:solidFill>
                <a:latin typeface="Source Sans Pro Black" panose="020B0803030403020204" pitchFamily="34" charset="0"/>
              </a:rPr>
              <a:t>Città Metropolitana di Milano</a:t>
            </a:r>
          </a:p>
        </p:txBody>
      </p:sp>
    </p:spTree>
    <p:extLst>
      <p:ext uri="{BB962C8B-B14F-4D97-AF65-F5344CB8AC3E}">
        <p14:creationId xmlns:p14="http://schemas.microsoft.com/office/powerpoint/2010/main" val="43774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F8F1041-4D4C-DD7D-175C-EB55ED4668CE}"/>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7" name="CasellaDiTesto 6">
            <a:extLst>
              <a:ext uri="{FF2B5EF4-FFF2-40B4-BE49-F238E27FC236}">
                <a16:creationId xmlns:a16="http://schemas.microsoft.com/office/drawing/2014/main" id="{3DB585D7-BEC9-1F39-78E2-240F0147C969}"/>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Le Nature-</a:t>
            </a:r>
            <a:r>
              <a:rPr lang="it-IT" sz="3600" dirty="0" err="1">
                <a:solidFill>
                  <a:schemeClr val="bg1"/>
                </a:solidFill>
                <a:latin typeface="Source Sans Pro Black" panose="020B0803030403020204" pitchFamily="34" charset="0"/>
              </a:rPr>
              <a:t>Based</a:t>
            </a:r>
            <a:r>
              <a:rPr lang="it-IT" sz="3600" dirty="0">
                <a:solidFill>
                  <a:schemeClr val="bg1"/>
                </a:solidFill>
                <a:latin typeface="Source Sans Pro Black" panose="020B0803030403020204" pitchFamily="34" charset="0"/>
              </a:rPr>
              <a:t> Solutions di CM Spugna</a:t>
            </a:r>
          </a:p>
        </p:txBody>
      </p:sp>
      <p:pic>
        <p:nvPicPr>
          <p:cNvPr id="13" name="Elemento grafico 12">
            <a:extLst>
              <a:ext uri="{FF2B5EF4-FFF2-40B4-BE49-F238E27FC236}">
                <a16:creationId xmlns:a16="http://schemas.microsoft.com/office/drawing/2014/main" id="{C794D1B2-FEBD-229B-41A5-9DE2C0A3F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sp>
        <p:nvSpPr>
          <p:cNvPr id="2" name="CustomShape 4">
            <a:extLst>
              <a:ext uri="{FF2B5EF4-FFF2-40B4-BE49-F238E27FC236}">
                <a16:creationId xmlns:a16="http://schemas.microsoft.com/office/drawing/2014/main" id="{53140B52-1044-6B4C-6612-1D88D6784A00}"/>
              </a:ext>
            </a:extLst>
          </p:cNvPr>
          <p:cNvSpPr/>
          <p:nvPr/>
        </p:nvSpPr>
        <p:spPr>
          <a:xfrm>
            <a:off x="8562325" y="6499080"/>
            <a:ext cx="2828160" cy="22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12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800" b="0" strike="noStrike" spc="-1">
                <a:solidFill>
                  <a:srgbClr val="FFFFFF"/>
                </a:solidFill>
                <a:latin typeface="Maiandra GD"/>
                <a:ea typeface="Arial Unicode MS"/>
              </a:rPr>
              <a:t>Retrieved from bteaminitiative.eu © </a:t>
            </a:r>
            <a:endParaRPr lang="it-IT" sz="800" b="0" strike="noStrike" spc="-1">
              <a:latin typeface="Arial"/>
            </a:endParaRPr>
          </a:p>
        </p:txBody>
      </p:sp>
      <p:pic>
        <p:nvPicPr>
          <p:cNvPr id="3" name="Picture 2" descr="A car parked in a parking lot&#10;&#10;Description automatically generated">
            <a:extLst>
              <a:ext uri="{FF2B5EF4-FFF2-40B4-BE49-F238E27FC236}">
                <a16:creationId xmlns:a16="http://schemas.microsoft.com/office/drawing/2014/main" id="{9C70383B-4C22-8060-9E74-C1E2D6ADECAD}"/>
              </a:ext>
            </a:extLst>
          </p:cNvPr>
          <p:cNvPicPr/>
          <p:nvPr/>
        </p:nvPicPr>
        <p:blipFill>
          <a:blip r:embed="rId10"/>
          <a:srcRect l="3763" t="5548" r="10801" b="6427"/>
          <a:stretch/>
        </p:blipFill>
        <p:spPr>
          <a:xfrm>
            <a:off x="5312965" y="2523960"/>
            <a:ext cx="2832840" cy="1810080"/>
          </a:xfrm>
          <a:prstGeom prst="rect">
            <a:avLst/>
          </a:prstGeom>
          <a:ln w="0">
            <a:noFill/>
          </a:ln>
        </p:spPr>
      </p:pic>
      <p:sp>
        <p:nvSpPr>
          <p:cNvPr id="8" name="CustomShape 5">
            <a:extLst>
              <a:ext uri="{FF2B5EF4-FFF2-40B4-BE49-F238E27FC236}">
                <a16:creationId xmlns:a16="http://schemas.microsoft.com/office/drawing/2014/main" id="{B4B10DAF-DE97-D7D8-61F3-71271D5997DB}"/>
              </a:ext>
            </a:extLst>
          </p:cNvPr>
          <p:cNvSpPr/>
          <p:nvPr/>
        </p:nvSpPr>
        <p:spPr>
          <a:xfrm>
            <a:off x="5947645" y="2121120"/>
            <a:ext cx="1860840" cy="369000"/>
          </a:xfrm>
          <a:prstGeom prst="rect">
            <a:avLst/>
          </a:prstGeom>
          <a:noFill/>
          <a:ln w="0">
            <a:noFill/>
          </a:ln>
        </p:spPr>
        <p:style>
          <a:lnRef idx="0">
            <a:scrgbClr r="0" g="0" b="0"/>
          </a:lnRef>
          <a:fillRef idx="0">
            <a:scrgbClr r="0" g="0" b="0"/>
          </a:fillRef>
          <a:effectRef idx="0">
            <a:scrgbClr r="0" g="0" b="0"/>
          </a:effectRef>
          <a:fontRef idx="minor"/>
        </p:style>
        <p:txBody>
          <a:bodyPr lIns="90000" tIns="60840" rIns="90000" bIns="45000">
            <a:noAutofit/>
          </a:bodyPr>
          <a:lstStyle/>
          <a:p>
            <a:pPr>
              <a:lnSpc>
                <a:spcPct val="93000"/>
              </a:lnSpc>
              <a:spcAft>
                <a:spcPts val="1199"/>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1800" b="0" strike="noStrike" spc="-1">
                <a:solidFill>
                  <a:srgbClr val="666666"/>
                </a:solidFill>
                <a:latin typeface="Maiandra GD"/>
                <a:ea typeface="Arial Unicode MS"/>
              </a:rPr>
              <a:t>Canali vegetati</a:t>
            </a:r>
            <a:endParaRPr lang="it-IT" sz="1800" b="0" strike="noStrike" spc="-1">
              <a:latin typeface="Arial"/>
            </a:endParaRPr>
          </a:p>
        </p:txBody>
      </p:sp>
      <p:sp>
        <p:nvSpPr>
          <p:cNvPr id="9" name="CustomShape 6">
            <a:extLst>
              <a:ext uri="{FF2B5EF4-FFF2-40B4-BE49-F238E27FC236}">
                <a16:creationId xmlns:a16="http://schemas.microsoft.com/office/drawing/2014/main" id="{D3518D3C-8C73-C695-AC82-5194B5F8E1D5}"/>
              </a:ext>
            </a:extLst>
          </p:cNvPr>
          <p:cNvSpPr/>
          <p:nvPr/>
        </p:nvSpPr>
        <p:spPr>
          <a:xfrm>
            <a:off x="8370445" y="2119680"/>
            <a:ext cx="3322080" cy="369000"/>
          </a:xfrm>
          <a:prstGeom prst="rect">
            <a:avLst/>
          </a:prstGeom>
          <a:noFill/>
          <a:ln w="0">
            <a:noFill/>
          </a:ln>
        </p:spPr>
        <p:style>
          <a:lnRef idx="0">
            <a:scrgbClr r="0" g="0" b="0"/>
          </a:lnRef>
          <a:fillRef idx="0">
            <a:scrgbClr r="0" g="0" b="0"/>
          </a:fillRef>
          <a:effectRef idx="0">
            <a:scrgbClr r="0" g="0" b="0"/>
          </a:effectRef>
          <a:fontRef idx="minor"/>
        </p:style>
        <p:txBody>
          <a:bodyPr lIns="90000" tIns="60840" rIns="90000" bIns="45000">
            <a:noAutofit/>
          </a:bodyPr>
          <a:lstStyle/>
          <a:p>
            <a:pPr algn="ctr">
              <a:lnSpc>
                <a:spcPct val="100000"/>
              </a:lnSpc>
              <a:spcAft>
                <a:spcPts val="1199"/>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1800" b="0" strike="noStrike" spc="-1">
                <a:solidFill>
                  <a:srgbClr val="666666"/>
                </a:solidFill>
                <a:latin typeface="Maiandra GD"/>
                <a:ea typeface="Arial Unicode MS"/>
              </a:rPr>
              <a:t>Aree di biorintezione vegetata</a:t>
            </a:r>
            <a:endParaRPr lang="it-IT" sz="1800" b="0" strike="noStrike" spc="-1">
              <a:latin typeface="Arial"/>
            </a:endParaRPr>
          </a:p>
        </p:txBody>
      </p:sp>
      <p:sp>
        <p:nvSpPr>
          <p:cNvPr id="10" name="CustomShape 7">
            <a:extLst>
              <a:ext uri="{FF2B5EF4-FFF2-40B4-BE49-F238E27FC236}">
                <a16:creationId xmlns:a16="http://schemas.microsoft.com/office/drawing/2014/main" id="{CBA28CAF-8AE4-0D15-8DA6-EC169CEA8F54}"/>
              </a:ext>
            </a:extLst>
          </p:cNvPr>
          <p:cNvSpPr/>
          <p:nvPr/>
        </p:nvSpPr>
        <p:spPr>
          <a:xfrm>
            <a:off x="5479645" y="6499080"/>
            <a:ext cx="2375640" cy="369000"/>
          </a:xfrm>
          <a:prstGeom prst="rect">
            <a:avLst/>
          </a:prstGeom>
          <a:noFill/>
          <a:ln w="0">
            <a:noFill/>
          </a:ln>
        </p:spPr>
        <p:style>
          <a:lnRef idx="0">
            <a:scrgbClr r="0" g="0" b="0"/>
          </a:lnRef>
          <a:fillRef idx="0">
            <a:scrgbClr r="0" g="0" b="0"/>
          </a:fillRef>
          <a:effectRef idx="0">
            <a:scrgbClr r="0" g="0" b="0"/>
          </a:effectRef>
          <a:fontRef idx="minor"/>
        </p:style>
        <p:txBody>
          <a:bodyPr lIns="90000" tIns="60840" rIns="90000" bIns="45000">
            <a:noAutofit/>
          </a:bodyPr>
          <a:lstStyle/>
          <a:p>
            <a:pPr algn="ctr">
              <a:lnSpc>
                <a:spcPct val="100000"/>
              </a:lnSpc>
              <a:spcAft>
                <a:spcPts val="1199"/>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1800" b="0" strike="noStrike" spc="-1">
                <a:solidFill>
                  <a:srgbClr val="666666"/>
                </a:solidFill>
                <a:latin typeface="Maiandra GD"/>
                <a:ea typeface="Arial Unicode MS"/>
              </a:rPr>
              <a:t>Bacini di detenzione</a:t>
            </a:r>
            <a:endParaRPr lang="it-IT" sz="1800" b="0" strike="noStrike" spc="-1">
              <a:latin typeface="Arial"/>
            </a:endParaRPr>
          </a:p>
        </p:txBody>
      </p:sp>
      <p:sp>
        <p:nvSpPr>
          <p:cNvPr id="12" name="CustomShape 8">
            <a:extLst>
              <a:ext uri="{FF2B5EF4-FFF2-40B4-BE49-F238E27FC236}">
                <a16:creationId xmlns:a16="http://schemas.microsoft.com/office/drawing/2014/main" id="{54D5F4AA-CE5F-1CAC-5C15-2995513620EC}"/>
              </a:ext>
            </a:extLst>
          </p:cNvPr>
          <p:cNvSpPr/>
          <p:nvPr/>
        </p:nvSpPr>
        <p:spPr>
          <a:xfrm>
            <a:off x="8552965" y="6499080"/>
            <a:ext cx="2867400" cy="369000"/>
          </a:xfrm>
          <a:prstGeom prst="rect">
            <a:avLst/>
          </a:prstGeom>
          <a:noFill/>
          <a:ln w="0">
            <a:noFill/>
          </a:ln>
        </p:spPr>
        <p:style>
          <a:lnRef idx="0">
            <a:scrgbClr r="0" g="0" b="0"/>
          </a:lnRef>
          <a:fillRef idx="0">
            <a:scrgbClr r="0" g="0" b="0"/>
          </a:fillRef>
          <a:effectRef idx="0">
            <a:scrgbClr r="0" g="0" b="0"/>
          </a:effectRef>
          <a:fontRef idx="minor"/>
        </p:style>
        <p:txBody>
          <a:bodyPr lIns="90000" tIns="60840" rIns="90000" bIns="45000">
            <a:noAutofit/>
          </a:bodyPr>
          <a:lstStyle/>
          <a:p>
            <a:pPr algn="ctr">
              <a:lnSpc>
                <a:spcPct val="100000"/>
              </a:lnSpc>
              <a:spcAft>
                <a:spcPts val="1199"/>
              </a:spcAft>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1800" b="0" strike="noStrike" spc="-1">
                <a:solidFill>
                  <a:srgbClr val="666666"/>
                </a:solidFill>
                <a:latin typeface="Maiandra GD"/>
                <a:ea typeface="Arial Unicode MS"/>
              </a:rPr>
              <a:t>Pavimetazioni permeabili</a:t>
            </a:r>
            <a:endParaRPr lang="it-IT" sz="1800" b="0" strike="noStrike" spc="-1">
              <a:latin typeface="Arial"/>
            </a:endParaRPr>
          </a:p>
        </p:txBody>
      </p:sp>
      <p:grpSp>
        <p:nvGrpSpPr>
          <p:cNvPr id="14" name="Group 9">
            <a:extLst>
              <a:ext uri="{FF2B5EF4-FFF2-40B4-BE49-F238E27FC236}">
                <a16:creationId xmlns:a16="http://schemas.microsoft.com/office/drawing/2014/main" id="{A302AB82-FBDF-9AEC-A05F-A0663FF37787}"/>
              </a:ext>
            </a:extLst>
          </p:cNvPr>
          <p:cNvGrpSpPr/>
          <p:nvPr/>
        </p:nvGrpSpPr>
        <p:grpSpPr>
          <a:xfrm>
            <a:off x="5312965" y="4156920"/>
            <a:ext cx="2862360" cy="221400"/>
            <a:chOff x="5811480" y="2887920"/>
            <a:chExt cx="2862360" cy="221400"/>
          </a:xfrm>
        </p:grpSpPr>
        <p:sp>
          <p:nvSpPr>
            <p:cNvPr id="15" name="CustomShape 10">
              <a:extLst>
                <a:ext uri="{FF2B5EF4-FFF2-40B4-BE49-F238E27FC236}">
                  <a16:creationId xmlns:a16="http://schemas.microsoft.com/office/drawing/2014/main" id="{EA30ABE9-BFDE-41E5-6625-08378F82E6B8}"/>
                </a:ext>
              </a:extLst>
            </p:cNvPr>
            <p:cNvSpPr/>
            <p:nvPr/>
          </p:nvSpPr>
          <p:spPr>
            <a:xfrm>
              <a:off x="5811480" y="2934000"/>
              <a:ext cx="2828160" cy="131040"/>
            </a:xfrm>
            <a:prstGeom prst="rect">
              <a:avLst/>
            </a:prstGeom>
            <a:solidFill>
              <a:schemeClr val="tx1">
                <a:lumMod val="50000"/>
                <a:lumOff val="50000"/>
              </a:schemeClr>
            </a:solidFill>
            <a:ln w="9360">
              <a:noFill/>
            </a:ln>
          </p:spPr>
          <p:style>
            <a:lnRef idx="0">
              <a:scrgbClr r="0" g="0" b="0"/>
            </a:lnRef>
            <a:fillRef idx="0">
              <a:scrgbClr r="0" g="0" b="0"/>
            </a:fillRef>
            <a:effectRef idx="0">
              <a:scrgbClr r="0" g="0" b="0"/>
            </a:effectRef>
            <a:fontRef idx="minor"/>
          </p:style>
          <p:txBody>
            <a:bodyPr/>
            <a:lstStyle/>
            <a:p>
              <a:endParaRPr lang="it-IT"/>
            </a:p>
          </p:txBody>
        </p:sp>
        <p:sp>
          <p:nvSpPr>
            <p:cNvPr id="16" name="CustomShape 11">
              <a:extLst>
                <a:ext uri="{FF2B5EF4-FFF2-40B4-BE49-F238E27FC236}">
                  <a16:creationId xmlns:a16="http://schemas.microsoft.com/office/drawing/2014/main" id="{801355F7-AE5A-714F-A92E-3FAAEBCABB7A}"/>
                </a:ext>
              </a:extLst>
            </p:cNvPr>
            <p:cNvSpPr/>
            <p:nvPr/>
          </p:nvSpPr>
          <p:spPr>
            <a:xfrm>
              <a:off x="5845680" y="2887920"/>
              <a:ext cx="2828160" cy="22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12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800" b="0" strike="noStrike" spc="-1">
                  <a:solidFill>
                    <a:srgbClr val="FFFFFF"/>
                  </a:solidFill>
                  <a:latin typeface="Maiandra GD"/>
                  <a:ea typeface="Arial Unicode MS"/>
                </a:rPr>
                <a:t>Fonte: American Forests 2012© </a:t>
              </a:r>
              <a:endParaRPr lang="it-IT" sz="800" b="0" strike="noStrike" spc="-1">
                <a:latin typeface="Arial"/>
              </a:endParaRPr>
            </a:p>
          </p:txBody>
        </p:sp>
      </p:grpSp>
      <p:sp>
        <p:nvSpPr>
          <p:cNvPr id="17" name="CustomShape 12">
            <a:extLst>
              <a:ext uri="{FF2B5EF4-FFF2-40B4-BE49-F238E27FC236}">
                <a16:creationId xmlns:a16="http://schemas.microsoft.com/office/drawing/2014/main" id="{A1D677B8-4532-CEE0-FC75-6FB48DDA9EC5}"/>
              </a:ext>
            </a:extLst>
          </p:cNvPr>
          <p:cNvSpPr/>
          <p:nvPr/>
        </p:nvSpPr>
        <p:spPr>
          <a:xfrm>
            <a:off x="8583205" y="4203000"/>
            <a:ext cx="2837160" cy="131040"/>
          </a:xfrm>
          <a:prstGeom prst="rect">
            <a:avLst/>
          </a:prstGeom>
          <a:solidFill>
            <a:schemeClr val="tx1">
              <a:lumMod val="50000"/>
              <a:lumOff val="50000"/>
            </a:schemeClr>
          </a:solidFill>
          <a:ln w="9360">
            <a:noFill/>
          </a:ln>
        </p:spPr>
        <p:style>
          <a:lnRef idx="0">
            <a:scrgbClr r="0" g="0" b="0"/>
          </a:lnRef>
          <a:fillRef idx="0">
            <a:scrgbClr r="0" g="0" b="0"/>
          </a:fillRef>
          <a:effectRef idx="0">
            <a:scrgbClr r="0" g="0" b="0"/>
          </a:effectRef>
          <a:fontRef idx="minor"/>
        </p:style>
        <p:txBody>
          <a:bodyPr/>
          <a:lstStyle/>
          <a:p>
            <a:endParaRPr lang="it-IT"/>
          </a:p>
        </p:txBody>
      </p:sp>
      <p:sp>
        <p:nvSpPr>
          <p:cNvPr id="18" name="CustomShape 13">
            <a:extLst>
              <a:ext uri="{FF2B5EF4-FFF2-40B4-BE49-F238E27FC236}">
                <a16:creationId xmlns:a16="http://schemas.microsoft.com/office/drawing/2014/main" id="{54C15B99-0651-B138-7507-48A0707A2A03}"/>
              </a:ext>
            </a:extLst>
          </p:cNvPr>
          <p:cNvSpPr/>
          <p:nvPr/>
        </p:nvSpPr>
        <p:spPr>
          <a:xfrm>
            <a:off x="8617405" y="4156920"/>
            <a:ext cx="2828160" cy="22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12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800" b="0" strike="noStrike" spc="-1">
                <a:solidFill>
                  <a:srgbClr val="FFFFFF"/>
                </a:solidFill>
                <a:latin typeface="Maiandra GD"/>
                <a:ea typeface="Arial Unicode MS"/>
              </a:rPr>
              <a:t>Fonte: Save the Source© </a:t>
            </a:r>
            <a:endParaRPr lang="it-IT" sz="800" b="0" strike="noStrike" spc="-1">
              <a:latin typeface="Arial"/>
            </a:endParaRPr>
          </a:p>
        </p:txBody>
      </p:sp>
      <p:pic>
        <p:nvPicPr>
          <p:cNvPr id="19" name="Picture 9" descr="A tree in a garden&#10;&#10;Description automatically generated">
            <a:extLst>
              <a:ext uri="{FF2B5EF4-FFF2-40B4-BE49-F238E27FC236}">
                <a16:creationId xmlns:a16="http://schemas.microsoft.com/office/drawing/2014/main" id="{70163BE6-A180-F125-38C8-272A415AC9C7}"/>
              </a:ext>
            </a:extLst>
          </p:cNvPr>
          <p:cNvPicPr/>
          <p:nvPr/>
        </p:nvPicPr>
        <p:blipFill>
          <a:blip r:embed="rId11"/>
          <a:stretch/>
        </p:blipFill>
        <p:spPr>
          <a:xfrm>
            <a:off x="8578885" y="2519640"/>
            <a:ext cx="2841480" cy="1693800"/>
          </a:xfrm>
          <a:prstGeom prst="rect">
            <a:avLst/>
          </a:prstGeom>
          <a:ln w="0">
            <a:noFill/>
          </a:ln>
        </p:spPr>
      </p:pic>
      <p:pic>
        <p:nvPicPr>
          <p:cNvPr id="20" name="Immagine 72" descr="detention basins  web">
            <a:extLst>
              <a:ext uri="{FF2B5EF4-FFF2-40B4-BE49-F238E27FC236}">
                <a16:creationId xmlns:a16="http://schemas.microsoft.com/office/drawing/2014/main" id="{4F238B7B-3080-28D0-45A2-6E3F43D05A0A}"/>
              </a:ext>
            </a:extLst>
          </p:cNvPr>
          <p:cNvPicPr/>
          <p:nvPr/>
        </p:nvPicPr>
        <p:blipFill>
          <a:blip r:embed="rId12"/>
          <a:srcRect t="28416" b="7823"/>
          <a:stretch/>
        </p:blipFill>
        <p:spPr>
          <a:xfrm>
            <a:off x="5308645" y="4687920"/>
            <a:ext cx="2837160" cy="1810080"/>
          </a:xfrm>
          <a:prstGeom prst="rect">
            <a:avLst/>
          </a:prstGeom>
          <a:ln w="0">
            <a:noFill/>
          </a:ln>
        </p:spPr>
      </p:pic>
      <p:grpSp>
        <p:nvGrpSpPr>
          <p:cNvPr id="21" name="Group 15">
            <a:extLst>
              <a:ext uri="{FF2B5EF4-FFF2-40B4-BE49-F238E27FC236}">
                <a16:creationId xmlns:a16="http://schemas.microsoft.com/office/drawing/2014/main" id="{B7D14369-D7AF-54F7-B65B-1A737C9A60C7}"/>
              </a:ext>
            </a:extLst>
          </p:cNvPr>
          <p:cNvGrpSpPr/>
          <p:nvPr/>
        </p:nvGrpSpPr>
        <p:grpSpPr>
          <a:xfrm>
            <a:off x="5309005" y="6321240"/>
            <a:ext cx="2862360" cy="221400"/>
            <a:chOff x="5807520" y="5052240"/>
            <a:chExt cx="2862360" cy="221400"/>
          </a:xfrm>
        </p:grpSpPr>
        <p:sp>
          <p:nvSpPr>
            <p:cNvPr id="22" name="CustomShape 16">
              <a:extLst>
                <a:ext uri="{FF2B5EF4-FFF2-40B4-BE49-F238E27FC236}">
                  <a16:creationId xmlns:a16="http://schemas.microsoft.com/office/drawing/2014/main" id="{F309F742-E7E6-5D5D-0B04-A57752A16FA7}"/>
                </a:ext>
              </a:extLst>
            </p:cNvPr>
            <p:cNvSpPr/>
            <p:nvPr/>
          </p:nvSpPr>
          <p:spPr>
            <a:xfrm>
              <a:off x="5807520" y="5098320"/>
              <a:ext cx="2837160" cy="131040"/>
            </a:xfrm>
            <a:prstGeom prst="rect">
              <a:avLst/>
            </a:prstGeom>
            <a:solidFill>
              <a:schemeClr val="tx1">
                <a:lumMod val="50000"/>
                <a:lumOff val="50000"/>
              </a:schemeClr>
            </a:solidFill>
            <a:ln w="9360">
              <a:noFill/>
            </a:ln>
          </p:spPr>
          <p:style>
            <a:lnRef idx="0">
              <a:scrgbClr r="0" g="0" b="0"/>
            </a:lnRef>
            <a:fillRef idx="0">
              <a:scrgbClr r="0" g="0" b="0"/>
            </a:fillRef>
            <a:effectRef idx="0">
              <a:scrgbClr r="0" g="0" b="0"/>
            </a:effectRef>
            <a:fontRef idx="minor"/>
          </p:style>
          <p:txBody>
            <a:bodyPr/>
            <a:lstStyle/>
            <a:p>
              <a:endParaRPr lang="it-IT"/>
            </a:p>
          </p:txBody>
        </p:sp>
        <p:sp>
          <p:nvSpPr>
            <p:cNvPr id="23" name="CustomShape 17">
              <a:extLst>
                <a:ext uri="{FF2B5EF4-FFF2-40B4-BE49-F238E27FC236}">
                  <a16:creationId xmlns:a16="http://schemas.microsoft.com/office/drawing/2014/main" id="{F2E2372B-84AF-2E64-03AC-593D202E5BF2}"/>
                </a:ext>
              </a:extLst>
            </p:cNvPr>
            <p:cNvSpPr/>
            <p:nvPr/>
          </p:nvSpPr>
          <p:spPr>
            <a:xfrm>
              <a:off x="5841720" y="5052240"/>
              <a:ext cx="2828160" cy="22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12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800" b="0" strike="noStrike" spc="-1">
                  <a:solidFill>
                    <a:srgbClr val="FFFFFF"/>
                  </a:solidFill>
                  <a:latin typeface="Maiandra GD"/>
                  <a:ea typeface="Arial Unicode MS"/>
                </a:rPr>
                <a:t>Fonte: Wood Ballard et.al., 2015© </a:t>
              </a:r>
              <a:endParaRPr lang="it-IT" sz="800" b="0" strike="noStrike" spc="-1">
                <a:latin typeface="Arial"/>
              </a:endParaRPr>
            </a:p>
          </p:txBody>
        </p:sp>
      </p:grpSp>
      <p:pic>
        <p:nvPicPr>
          <p:cNvPr id="24" name="Picture 18">
            <a:extLst>
              <a:ext uri="{FF2B5EF4-FFF2-40B4-BE49-F238E27FC236}">
                <a16:creationId xmlns:a16="http://schemas.microsoft.com/office/drawing/2014/main" id="{A08482C0-A571-D4AD-5DAC-B2900A706D9F}"/>
              </a:ext>
            </a:extLst>
          </p:cNvPr>
          <p:cNvPicPr/>
          <p:nvPr/>
        </p:nvPicPr>
        <p:blipFill>
          <a:blip r:embed="rId13"/>
          <a:stretch/>
        </p:blipFill>
        <p:spPr>
          <a:xfrm>
            <a:off x="8578885" y="4687920"/>
            <a:ext cx="2841480" cy="1678320"/>
          </a:xfrm>
          <a:prstGeom prst="rect">
            <a:avLst/>
          </a:prstGeom>
          <a:ln w="0">
            <a:noFill/>
          </a:ln>
        </p:spPr>
      </p:pic>
      <p:sp>
        <p:nvSpPr>
          <p:cNvPr id="25" name="CustomShape 18">
            <a:extLst>
              <a:ext uri="{FF2B5EF4-FFF2-40B4-BE49-F238E27FC236}">
                <a16:creationId xmlns:a16="http://schemas.microsoft.com/office/drawing/2014/main" id="{B384DC7A-BF25-496F-4044-0AAF415E6F6B}"/>
              </a:ext>
            </a:extLst>
          </p:cNvPr>
          <p:cNvSpPr/>
          <p:nvPr/>
        </p:nvSpPr>
        <p:spPr>
          <a:xfrm>
            <a:off x="8578885" y="6367320"/>
            <a:ext cx="2841480" cy="131040"/>
          </a:xfrm>
          <a:prstGeom prst="rect">
            <a:avLst/>
          </a:prstGeom>
          <a:solidFill>
            <a:schemeClr val="tx1">
              <a:lumMod val="50000"/>
              <a:lumOff val="50000"/>
            </a:schemeClr>
          </a:solidFill>
          <a:ln w="9360">
            <a:noFill/>
          </a:ln>
        </p:spPr>
        <p:style>
          <a:lnRef idx="0">
            <a:scrgbClr r="0" g="0" b="0"/>
          </a:lnRef>
          <a:fillRef idx="0">
            <a:scrgbClr r="0" g="0" b="0"/>
          </a:fillRef>
          <a:effectRef idx="0">
            <a:scrgbClr r="0" g="0" b="0"/>
          </a:effectRef>
          <a:fontRef idx="minor"/>
        </p:style>
        <p:txBody>
          <a:bodyPr/>
          <a:lstStyle/>
          <a:p>
            <a:endParaRPr lang="it-IT"/>
          </a:p>
        </p:txBody>
      </p:sp>
      <p:sp>
        <p:nvSpPr>
          <p:cNvPr id="26" name="CustomShape 19">
            <a:extLst>
              <a:ext uri="{FF2B5EF4-FFF2-40B4-BE49-F238E27FC236}">
                <a16:creationId xmlns:a16="http://schemas.microsoft.com/office/drawing/2014/main" id="{4E89618A-4E82-C28A-B9B2-A98F4062DE56}"/>
              </a:ext>
            </a:extLst>
          </p:cNvPr>
          <p:cNvSpPr/>
          <p:nvPr/>
        </p:nvSpPr>
        <p:spPr>
          <a:xfrm>
            <a:off x="8608765" y="6321240"/>
            <a:ext cx="2828160" cy="22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12000"/>
              </a:lnSpc>
              <a:tabLst>
                <a:tab pos="0" algn="l"/>
                <a:tab pos="447840" algn="l"/>
                <a:tab pos="896760" algn="l"/>
                <a:tab pos="1346040" algn="l"/>
                <a:tab pos="1795320" algn="l"/>
                <a:tab pos="2244600" algn="l"/>
                <a:tab pos="2693880" algn="l"/>
                <a:tab pos="3143160" algn="l"/>
                <a:tab pos="3592440" algn="l"/>
                <a:tab pos="4041720" algn="l"/>
                <a:tab pos="4491000" algn="l"/>
                <a:tab pos="4940280" algn="l"/>
                <a:tab pos="5389560" algn="l"/>
                <a:tab pos="5838840" algn="l"/>
                <a:tab pos="6288120" algn="l"/>
                <a:tab pos="6737400" algn="l"/>
                <a:tab pos="7186680" algn="l"/>
                <a:tab pos="7635960" algn="l"/>
                <a:tab pos="8085240" algn="l"/>
                <a:tab pos="8534520" algn="l"/>
                <a:tab pos="8983800" algn="l"/>
              </a:tabLst>
            </a:pPr>
            <a:r>
              <a:rPr lang="it-IT" sz="800" b="0" strike="noStrike" spc="-1">
                <a:solidFill>
                  <a:srgbClr val="FFFFFF"/>
                </a:solidFill>
                <a:latin typeface="Maiandra GD"/>
                <a:ea typeface="Arial Unicode MS"/>
              </a:rPr>
              <a:t>Fonte: Grass Concrete Ltd.© </a:t>
            </a:r>
            <a:endParaRPr lang="it-IT" sz="800" b="0" strike="noStrike" spc="-1">
              <a:latin typeface="Arial"/>
            </a:endParaRPr>
          </a:p>
        </p:txBody>
      </p:sp>
      <p:sp>
        <p:nvSpPr>
          <p:cNvPr id="27" name="CustomShape 3">
            <a:extLst>
              <a:ext uri="{FF2B5EF4-FFF2-40B4-BE49-F238E27FC236}">
                <a16:creationId xmlns:a16="http://schemas.microsoft.com/office/drawing/2014/main" id="{B8D763A0-CD4C-380B-A7A0-39E9F8456C52}"/>
              </a:ext>
            </a:extLst>
          </p:cNvPr>
          <p:cNvSpPr/>
          <p:nvPr/>
        </p:nvSpPr>
        <p:spPr>
          <a:xfrm>
            <a:off x="268793" y="2449041"/>
            <a:ext cx="4831412" cy="369186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800" b="0" strike="noStrike" spc="-1" dirty="0">
                <a:solidFill>
                  <a:srgbClr val="000000"/>
                </a:solidFill>
                <a:latin typeface="Lucida Sans Unicode"/>
                <a:ea typeface="DejaVu Sans"/>
              </a:rPr>
              <a:t>Le città metropolitana spugna, un tipo particolare di pianificazione urbanistica, che sceglie soluzioni basate sulla natura come strumento più efficace per a ridurre le inondazioni, conservare l’acqua per i periodi di siccità e ridurre l’inquinamento idrico. </a:t>
            </a:r>
            <a:endParaRPr lang="it-IT" sz="1800" b="0" strike="noStrike" spc="-1" dirty="0">
              <a:latin typeface="Arial"/>
            </a:endParaRPr>
          </a:p>
          <a:p>
            <a:pPr>
              <a:lnSpc>
                <a:spcPct val="100000"/>
              </a:lnSpc>
            </a:pPr>
            <a:endParaRPr lang="it-IT" sz="1800" b="0" strike="noStrike" spc="-1" dirty="0">
              <a:latin typeface="Arial"/>
            </a:endParaRPr>
          </a:p>
          <a:p>
            <a:pPr>
              <a:lnSpc>
                <a:spcPct val="100000"/>
              </a:lnSpc>
            </a:pPr>
            <a:endParaRPr lang="it-IT" sz="1800" b="0" strike="noStrike" spc="-1" dirty="0">
              <a:latin typeface="Arial"/>
            </a:endParaRPr>
          </a:p>
          <a:p>
            <a:pPr>
              <a:lnSpc>
                <a:spcPct val="100000"/>
              </a:lnSpc>
            </a:pPr>
            <a:r>
              <a:rPr lang="it-IT" sz="1800" b="0" strike="noStrike" spc="-1" dirty="0">
                <a:solidFill>
                  <a:srgbClr val="000000"/>
                </a:solidFill>
                <a:latin typeface="Lucida Sans Unicode"/>
                <a:ea typeface="DejaVu Sans"/>
              </a:rPr>
              <a:t>L’obiettivo è assorbire e immagazzinare localmente l’acqua piovana localmente invece di incanalarla e drenarla in fognatura.</a:t>
            </a:r>
            <a:endParaRPr lang="it-IT" sz="1800" b="0" strike="noStrike" spc="-1" dirty="0">
              <a:latin typeface="Arial"/>
            </a:endParaRPr>
          </a:p>
        </p:txBody>
      </p:sp>
      <p:pic>
        <p:nvPicPr>
          <p:cNvPr id="28" name="Immagine 1">
            <a:extLst>
              <a:ext uri="{FF2B5EF4-FFF2-40B4-BE49-F238E27FC236}">
                <a16:creationId xmlns:a16="http://schemas.microsoft.com/office/drawing/2014/main" id="{896B66EB-ED9D-4215-B063-C48F60F375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30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06048"/>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200423"/>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la governance</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Diagramma 22">
            <a:extLst>
              <a:ext uri="{FF2B5EF4-FFF2-40B4-BE49-F238E27FC236}">
                <a16:creationId xmlns:a16="http://schemas.microsoft.com/office/drawing/2014/main" id="{A696AF86-BCD2-AC92-2111-93C2E0392D0F}"/>
              </a:ext>
            </a:extLst>
          </p:cNvPr>
          <p:cNvGraphicFramePr/>
          <p:nvPr>
            <p:extLst>
              <p:ext uri="{D42A27DB-BD31-4B8C-83A1-F6EECF244321}">
                <p14:modId xmlns:p14="http://schemas.microsoft.com/office/powerpoint/2010/main" val="1669920373"/>
              </p:ext>
            </p:extLst>
          </p:nvPr>
        </p:nvGraphicFramePr>
        <p:xfrm>
          <a:off x="2147784" y="1989493"/>
          <a:ext cx="8922670" cy="482887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4" name="Picture 14">
            <a:extLst>
              <a:ext uri="{FF2B5EF4-FFF2-40B4-BE49-F238E27FC236}">
                <a16:creationId xmlns:a16="http://schemas.microsoft.com/office/drawing/2014/main" id="{26EADBD4-834F-2AC7-4465-67C7D633F2F7}"/>
              </a:ext>
            </a:extLst>
          </p:cNvPr>
          <p:cNvPicPr/>
          <p:nvPr/>
        </p:nvPicPr>
        <p:blipFill>
          <a:blip r:embed="rId16"/>
          <a:srcRect r="62897"/>
          <a:stretch/>
        </p:blipFill>
        <p:spPr>
          <a:xfrm>
            <a:off x="4252404" y="1974441"/>
            <a:ext cx="1083075" cy="1016663"/>
          </a:xfrm>
          <a:prstGeom prst="rect">
            <a:avLst/>
          </a:prstGeom>
          <a:ln w="9360">
            <a:noFill/>
          </a:ln>
        </p:spPr>
      </p:pic>
      <p:pic>
        <p:nvPicPr>
          <p:cNvPr id="25" name="Picture 12" descr="logo gruppo cap – Metropolis Notizie">
            <a:extLst>
              <a:ext uri="{FF2B5EF4-FFF2-40B4-BE49-F238E27FC236}">
                <a16:creationId xmlns:a16="http://schemas.microsoft.com/office/drawing/2014/main" id="{28340450-01E8-DDE1-30DB-EFAC659BCE4A}"/>
              </a:ext>
            </a:extLst>
          </p:cNvPr>
          <p:cNvPicPr/>
          <p:nvPr/>
        </p:nvPicPr>
        <p:blipFill>
          <a:blip r:embed="rId17"/>
          <a:stretch/>
        </p:blipFill>
        <p:spPr>
          <a:xfrm>
            <a:off x="9599918" y="4038933"/>
            <a:ext cx="1639212" cy="604088"/>
          </a:xfrm>
          <a:prstGeom prst="rect">
            <a:avLst/>
          </a:prstGeom>
          <a:ln w="0">
            <a:noFill/>
          </a:ln>
        </p:spPr>
      </p:pic>
      <p:pic>
        <p:nvPicPr>
          <p:cNvPr id="26" name="Picture 14" descr="Il nuovo logo del Ministero dell&amp;#39;Interno è copiato">
            <a:extLst>
              <a:ext uri="{FF2B5EF4-FFF2-40B4-BE49-F238E27FC236}">
                <a16:creationId xmlns:a16="http://schemas.microsoft.com/office/drawing/2014/main" id="{30AE3577-A139-0948-75DB-C38AD8A4EE1D}"/>
              </a:ext>
            </a:extLst>
          </p:cNvPr>
          <p:cNvPicPr/>
          <p:nvPr/>
        </p:nvPicPr>
        <p:blipFill>
          <a:blip r:embed="rId18"/>
          <a:stretch/>
        </p:blipFill>
        <p:spPr>
          <a:xfrm>
            <a:off x="1169908" y="3750645"/>
            <a:ext cx="2314739" cy="892376"/>
          </a:xfrm>
          <a:prstGeom prst="rect">
            <a:avLst/>
          </a:prstGeom>
          <a:ln w="0">
            <a:noFill/>
          </a:ln>
        </p:spPr>
      </p:pic>
      <p:pic>
        <p:nvPicPr>
          <p:cNvPr id="27" name="Immagine 26">
            <a:extLst>
              <a:ext uri="{FF2B5EF4-FFF2-40B4-BE49-F238E27FC236}">
                <a16:creationId xmlns:a16="http://schemas.microsoft.com/office/drawing/2014/main" id="{36F0F1FA-939D-8A82-6887-A644CBD4A880}"/>
              </a:ext>
            </a:extLst>
          </p:cNvPr>
          <p:cNvPicPr>
            <a:picLocks noChangeAspect="1"/>
          </p:cNvPicPr>
          <p:nvPr/>
        </p:nvPicPr>
        <p:blipFill>
          <a:blip r:embed="rId19"/>
          <a:stretch>
            <a:fillRect/>
          </a:stretch>
        </p:blipFill>
        <p:spPr>
          <a:xfrm>
            <a:off x="1272009" y="4841170"/>
            <a:ext cx="2110535" cy="720000"/>
          </a:xfrm>
          <a:prstGeom prst="rect">
            <a:avLst/>
          </a:prstGeom>
        </p:spPr>
      </p:pic>
      <p:pic>
        <p:nvPicPr>
          <p:cNvPr id="28" name="Picture 2">
            <a:extLst>
              <a:ext uri="{FF2B5EF4-FFF2-40B4-BE49-F238E27FC236}">
                <a16:creationId xmlns:a16="http://schemas.microsoft.com/office/drawing/2014/main" id="{C7EC4F28-5808-7933-3A56-A0A958397E8E}"/>
              </a:ext>
            </a:extLst>
          </p:cNvPr>
          <p:cNvPicPr/>
          <p:nvPr/>
        </p:nvPicPr>
        <p:blipFill>
          <a:blip r:embed="rId20"/>
          <a:srcRect l="4801" t="19847" r="24207" b="19303"/>
          <a:stretch/>
        </p:blipFill>
        <p:spPr>
          <a:xfrm>
            <a:off x="8437024" y="5420930"/>
            <a:ext cx="1962977" cy="1271531"/>
          </a:xfrm>
          <a:prstGeom prst="rect">
            <a:avLst/>
          </a:prstGeom>
          <a:ln w="9360">
            <a:noFill/>
          </a:ln>
        </p:spPr>
      </p:pic>
    </p:spTree>
    <p:extLst>
      <p:ext uri="{BB962C8B-B14F-4D97-AF65-F5344CB8AC3E}">
        <p14:creationId xmlns:p14="http://schemas.microsoft.com/office/powerpoint/2010/main" val="1116431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la realizzazione del Piano Urbano Integrato</a:t>
            </a:r>
          </a:p>
        </p:txBody>
      </p:sp>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ma 7">
            <a:extLst>
              <a:ext uri="{FF2B5EF4-FFF2-40B4-BE49-F238E27FC236}">
                <a16:creationId xmlns:a16="http://schemas.microsoft.com/office/drawing/2014/main" id="{1C05C50B-C7B9-5280-6B91-9A5A3E718CA0}"/>
              </a:ext>
            </a:extLst>
          </p:cNvPr>
          <p:cNvGraphicFramePr/>
          <p:nvPr>
            <p:extLst>
              <p:ext uri="{D42A27DB-BD31-4B8C-83A1-F6EECF244321}">
                <p14:modId xmlns:p14="http://schemas.microsoft.com/office/powerpoint/2010/main" val="3268344668"/>
              </p:ext>
            </p:extLst>
          </p:nvPr>
        </p:nvGraphicFramePr>
        <p:xfrm>
          <a:off x="380999" y="1704513"/>
          <a:ext cx="11661779" cy="522008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8103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la realizzazione del Piano Urbano Integrato</a:t>
            </a:r>
          </a:p>
        </p:txBody>
      </p:sp>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ma 12">
            <a:extLst>
              <a:ext uri="{FF2B5EF4-FFF2-40B4-BE49-F238E27FC236}">
                <a16:creationId xmlns:a16="http://schemas.microsoft.com/office/drawing/2014/main" id="{8D3EA599-EA68-81BB-6E96-28FA3843EAF7}"/>
              </a:ext>
            </a:extLst>
          </p:cNvPr>
          <p:cNvGraphicFramePr/>
          <p:nvPr>
            <p:extLst>
              <p:ext uri="{D42A27DB-BD31-4B8C-83A1-F6EECF244321}">
                <p14:modId xmlns:p14="http://schemas.microsoft.com/office/powerpoint/2010/main" val="1382537596"/>
              </p:ext>
            </p:extLst>
          </p:nvPr>
        </p:nvGraphicFramePr>
        <p:xfrm>
          <a:off x="213064" y="1229491"/>
          <a:ext cx="11674136" cy="63486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5228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dove siamo e dove andiamo</a:t>
            </a:r>
          </a:p>
        </p:txBody>
      </p:sp>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ma 12">
            <a:extLst>
              <a:ext uri="{FF2B5EF4-FFF2-40B4-BE49-F238E27FC236}">
                <a16:creationId xmlns:a16="http://schemas.microsoft.com/office/drawing/2014/main" id="{8D3EA599-EA68-81BB-6E96-28FA3843EAF7}"/>
              </a:ext>
            </a:extLst>
          </p:cNvPr>
          <p:cNvGraphicFramePr/>
          <p:nvPr>
            <p:extLst>
              <p:ext uri="{D42A27DB-BD31-4B8C-83A1-F6EECF244321}">
                <p14:modId xmlns:p14="http://schemas.microsoft.com/office/powerpoint/2010/main" val="2056227260"/>
              </p:ext>
            </p:extLst>
          </p:nvPr>
        </p:nvGraphicFramePr>
        <p:xfrm>
          <a:off x="482488" y="1085961"/>
          <a:ext cx="11341101" cy="62610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3" name="Gruppo 2">
            <a:extLst>
              <a:ext uri="{FF2B5EF4-FFF2-40B4-BE49-F238E27FC236}">
                <a16:creationId xmlns:a16="http://schemas.microsoft.com/office/drawing/2014/main" id="{4D978AB4-B80E-6461-B531-D76E1A38FC6C}"/>
              </a:ext>
            </a:extLst>
          </p:cNvPr>
          <p:cNvGrpSpPr/>
          <p:nvPr/>
        </p:nvGrpSpPr>
        <p:grpSpPr>
          <a:xfrm>
            <a:off x="114077" y="4039250"/>
            <a:ext cx="303006" cy="354459"/>
            <a:chOff x="9576136" y="2918622"/>
            <a:chExt cx="303006" cy="354459"/>
          </a:xfrm>
        </p:grpSpPr>
        <p:sp>
          <p:nvSpPr>
            <p:cNvPr id="4" name="Freccia a destra 3">
              <a:extLst>
                <a:ext uri="{FF2B5EF4-FFF2-40B4-BE49-F238E27FC236}">
                  <a16:creationId xmlns:a16="http://schemas.microsoft.com/office/drawing/2014/main" id="{013E596C-9E82-C27F-6772-86FA72C5781C}"/>
                </a:ext>
              </a:extLst>
            </p:cNvPr>
            <p:cNvSpPr/>
            <p:nvPr/>
          </p:nvSpPr>
          <p:spPr>
            <a:xfrm>
              <a:off x="9576136" y="2918622"/>
              <a:ext cx="303006" cy="3544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it-IT"/>
            </a:p>
          </p:txBody>
        </p:sp>
        <p:sp>
          <p:nvSpPr>
            <p:cNvPr id="11" name="Freccia a destra 4">
              <a:extLst>
                <a:ext uri="{FF2B5EF4-FFF2-40B4-BE49-F238E27FC236}">
                  <a16:creationId xmlns:a16="http://schemas.microsoft.com/office/drawing/2014/main" id="{FD3CED24-E6C2-640F-E3DF-42BD202D7E36}"/>
                </a:ext>
              </a:extLst>
            </p:cNvPr>
            <p:cNvSpPr txBox="1"/>
            <p:nvPr/>
          </p:nvSpPr>
          <p:spPr>
            <a:xfrm>
              <a:off x="9576136" y="2989514"/>
              <a:ext cx="212104" cy="212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p:txBody>
        </p:sp>
      </p:grpSp>
      <p:cxnSp>
        <p:nvCxnSpPr>
          <p:cNvPr id="12" name="Connettore diritto 11">
            <a:extLst>
              <a:ext uri="{FF2B5EF4-FFF2-40B4-BE49-F238E27FC236}">
                <a16:creationId xmlns:a16="http://schemas.microsoft.com/office/drawing/2014/main" id="{84701191-AF17-63DB-477D-99E91D43BAA6}"/>
              </a:ext>
            </a:extLst>
          </p:cNvPr>
          <p:cNvCxnSpPr>
            <a:cxnSpLocks/>
          </p:cNvCxnSpPr>
          <p:nvPr/>
        </p:nvCxnSpPr>
        <p:spPr>
          <a:xfrm>
            <a:off x="4093418" y="2389809"/>
            <a:ext cx="67077" cy="4007800"/>
          </a:xfrm>
          <a:prstGeom prst="line">
            <a:avLst/>
          </a:prstGeom>
          <a:ln w="28575">
            <a:prstDash val="lgDash"/>
          </a:ln>
        </p:spPr>
        <p:style>
          <a:lnRef idx="1">
            <a:schemeClr val="accent2"/>
          </a:lnRef>
          <a:fillRef idx="0">
            <a:schemeClr val="accent2"/>
          </a:fillRef>
          <a:effectRef idx="0">
            <a:schemeClr val="accent2"/>
          </a:effectRef>
          <a:fontRef idx="minor">
            <a:schemeClr val="tx1"/>
          </a:fontRef>
        </p:style>
      </p:cxnSp>
      <p:pic>
        <p:nvPicPr>
          <p:cNvPr id="15" name="Elemento grafico 14" descr="Segno di spunta">
            <a:extLst>
              <a:ext uri="{FF2B5EF4-FFF2-40B4-BE49-F238E27FC236}">
                <a16:creationId xmlns:a16="http://schemas.microsoft.com/office/drawing/2014/main" id="{FB1175FD-10AF-969C-C736-0AB0E4FBB0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1468" y="2629633"/>
            <a:ext cx="725340" cy="725340"/>
          </a:xfrm>
          <a:prstGeom prst="rect">
            <a:avLst/>
          </a:prstGeom>
        </p:spPr>
      </p:pic>
    </p:spTree>
    <p:extLst>
      <p:ext uri="{BB962C8B-B14F-4D97-AF65-F5344CB8AC3E}">
        <p14:creationId xmlns:p14="http://schemas.microsoft.com/office/powerpoint/2010/main" val="396520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i numeri di RHO</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7FF31F6B-BC9D-F103-22E0-856F94B112A3}"/>
              </a:ext>
            </a:extLst>
          </p:cNvPr>
          <p:cNvSpPr txBox="1"/>
          <p:nvPr/>
        </p:nvSpPr>
        <p:spPr>
          <a:xfrm>
            <a:off x="5339263" y="2167496"/>
            <a:ext cx="3042052" cy="4185761"/>
          </a:xfrm>
          <a:prstGeom prst="rect">
            <a:avLst/>
          </a:prstGeom>
          <a:noFill/>
        </p:spPr>
        <p:txBody>
          <a:bodyPr wrap="square">
            <a:spAutoFit/>
          </a:bodyPr>
          <a:lstStyle/>
          <a:p>
            <a:pPr defTabSz="326578"/>
            <a:endParaRPr lang="it-IT" sz="1400" dirty="0">
              <a:solidFill>
                <a:srgbClr val="002060"/>
              </a:solidFill>
              <a:latin typeface="+mj-lt"/>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r>
              <a:rPr lang="it-IT" sz="1600" dirty="0">
                <a:solidFill>
                  <a:schemeClr val="accent1">
                    <a:lumMod val="75000"/>
                  </a:schemeClr>
                </a:solidFill>
                <a:latin typeface="Trebuchet MS" panose="020B0603020202020204" pitchFamily="34" charset="0"/>
                <a:cs typeface="Helvetica" panose="020B0604020202020204" pitchFamily="34" charset="0"/>
              </a:rPr>
              <a:t>Area rigenerata: 63.184 m</a:t>
            </a:r>
            <a:r>
              <a:rPr lang="it-IT" sz="1600" baseline="30000" dirty="0">
                <a:solidFill>
                  <a:schemeClr val="accent1">
                    <a:lumMod val="75000"/>
                  </a:schemeClr>
                </a:solidFill>
                <a:latin typeface="Trebuchet MS" panose="020B0603020202020204" pitchFamily="34" charset="0"/>
                <a:cs typeface="Helvetica" panose="020B0604020202020204" pitchFamily="34" charset="0"/>
              </a:rPr>
              <a:t>2</a:t>
            </a:r>
            <a:r>
              <a:rPr lang="it-IT" sz="1600" dirty="0">
                <a:solidFill>
                  <a:schemeClr val="accent1">
                    <a:lumMod val="75000"/>
                  </a:schemeClr>
                </a:solidFill>
                <a:latin typeface="Trebuchet MS" panose="020B0603020202020204" pitchFamily="34" charset="0"/>
                <a:cs typeface="Helvetica" panose="020B0604020202020204" pitchFamily="34" charset="0"/>
              </a:rPr>
              <a:t> di cui:</a:t>
            </a: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r>
              <a:rPr lang="it-IT" sz="1600" dirty="0">
                <a:solidFill>
                  <a:schemeClr val="accent1">
                    <a:lumMod val="75000"/>
                  </a:schemeClr>
                </a:solidFill>
                <a:latin typeface="Trebuchet MS" panose="020B0603020202020204" pitchFamily="34" charset="0"/>
                <a:cs typeface="Helvetica" panose="020B0604020202020204" pitchFamily="34" charset="0"/>
              </a:rPr>
              <a:t>- verde: 22.736 m</a:t>
            </a:r>
            <a:r>
              <a:rPr lang="it-IT" sz="1600" baseline="30000" dirty="0">
                <a:solidFill>
                  <a:schemeClr val="accent1">
                    <a:lumMod val="75000"/>
                  </a:schemeClr>
                </a:solidFill>
                <a:latin typeface="Trebuchet MS" panose="020B0603020202020204" pitchFamily="34" charset="0"/>
                <a:cs typeface="Helvetica" panose="020B0604020202020204" pitchFamily="34" charset="0"/>
              </a:rPr>
              <a:t>2</a:t>
            </a:r>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r>
              <a:rPr lang="it-IT" sz="1600" dirty="0">
                <a:solidFill>
                  <a:schemeClr val="accent1">
                    <a:lumMod val="75000"/>
                  </a:schemeClr>
                </a:solidFill>
                <a:latin typeface="Trebuchet MS" panose="020B0603020202020204" pitchFamily="34" charset="0"/>
                <a:cs typeface="Helvetica" panose="020B0604020202020204" pitchFamily="34" charset="0"/>
              </a:rPr>
              <a:t>- superfice drenata: 40.448 m</a:t>
            </a:r>
            <a:r>
              <a:rPr lang="it-IT" sz="1600" baseline="30000" dirty="0">
                <a:solidFill>
                  <a:schemeClr val="accent1">
                    <a:lumMod val="75000"/>
                  </a:schemeClr>
                </a:solidFill>
                <a:latin typeface="Trebuchet MS" panose="020B0603020202020204" pitchFamily="34" charset="0"/>
                <a:cs typeface="Helvetica" panose="020B0604020202020204" pitchFamily="34" charset="0"/>
              </a:rPr>
              <a:t>2</a:t>
            </a:r>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r>
              <a:rPr lang="it-IT" sz="1600" dirty="0">
                <a:solidFill>
                  <a:schemeClr val="accent1">
                    <a:lumMod val="75000"/>
                  </a:schemeClr>
                </a:solidFill>
                <a:latin typeface="Trebuchet MS" panose="020B0603020202020204" pitchFamily="34" charset="0"/>
                <a:cs typeface="Helvetica" panose="020B0604020202020204" pitchFamily="34" charset="0"/>
              </a:rPr>
              <a:t>Numero nuove piante: 142</a:t>
            </a:r>
            <a:r>
              <a:rPr lang="it-IT" sz="1600" dirty="0"/>
              <a:t> </a:t>
            </a:r>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endParaRPr lang="it-IT" sz="1600" dirty="0">
              <a:solidFill>
                <a:schemeClr val="accent1">
                  <a:lumMod val="75000"/>
                </a:schemeClr>
              </a:solidFill>
              <a:latin typeface="Trebuchet MS" panose="020B0603020202020204" pitchFamily="34" charset="0"/>
              <a:cs typeface="Helvetica" panose="020B0604020202020204" pitchFamily="34" charset="0"/>
            </a:endParaRPr>
          </a:p>
          <a:p>
            <a:pPr defTabSz="326578"/>
            <a:r>
              <a:rPr lang="it-IT" sz="1600" dirty="0">
                <a:solidFill>
                  <a:schemeClr val="accent1">
                    <a:lumMod val="75000"/>
                  </a:schemeClr>
                </a:solidFill>
                <a:latin typeface="Trebuchet MS" panose="020B0603020202020204" pitchFamily="34" charset="0"/>
                <a:cs typeface="Helvetica" panose="020B0604020202020204" pitchFamily="34" charset="0"/>
              </a:rPr>
              <a:t>Risparmio energetico previsto: 1,068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p:txBody>
      </p:sp>
      <p:pic>
        <p:nvPicPr>
          <p:cNvPr id="15" name="Elemento grafico 14" descr="Mano aperta con pianta">
            <a:extLst>
              <a:ext uri="{FF2B5EF4-FFF2-40B4-BE49-F238E27FC236}">
                <a16:creationId xmlns:a16="http://schemas.microsoft.com/office/drawing/2014/main" id="{00356830-3898-2A56-FC70-CB7BE6CB7A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68414" y="2987292"/>
            <a:ext cx="441708" cy="441708"/>
          </a:xfrm>
          <a:prstGeom prst="rect">
            <a:avLst/>
          </a:prstGeom>
        </p:spPr>
      </p:pic>
      <p:pic>
        <p:nvPicPr>
          <p:cNvPr id="16" name="Elemento grafico 15" descr="Sostenibilità">
            <a:extLst>
              <a:ext uri="{FF2B5EF4-FFF2-40B4-BE49-F238E27FC236}">
                <a16:creationId xmlns:a16="http://schemas.microsoft.com/office/drawing/2014/main" id="{2F5367BA-E98F-C092-6D59-1093643D35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68414" y="3740538"/>
            <a:ext cx="411949" cy="411949"/>
          </a:xfrm>
          <a:prstGeom prst="rect">
            <a:avLst/>
          </a:prstGeom>
        </p:spPr>
      </p:pic>
      <p:pic>
        <p:nvPicPr>
          <p:cNvPr id="1026" name="Picture 2" descr="L'immagine del Comune di Rho si rinnova - Comune di Rho">
            <a:extLst>
              <a:ext uri="{FF2B5EF4-FFF2-40B4-BE49-F238E27FC236}">
                <a16:creationId xmlns:a16="http://schemas.microsoft.com/office/drawing/2014/main" id="{F08B9296-A71D-7D1B-A0B3-A2D77C119B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6000" y="3262093"/>
            <a:ext cx="3028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22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ttangolo 74">
            <a:extLst>
              <a:ext uri="{FF2B5EF4-FFF2-40B4-BE49-F238E27FC236}">
                <a16:creationId xmlns:a16="http://schemas.microsoft.com/office/drawing/2014/main" id="{494294AC-171E-C646-9462-165F70761CB2}"/>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9" name="Immagine 8">
            <a:extLst>
              <a:ext uri="{FF2B5EF4-FFF2-40B4-BE49-F238E27FC236}">
                <a16:creationId xmlns:a16="http://schemas.microsoft.com/office/drawing/2014/main" id="{D5FBFEB4-9402-E140-8333-D0A90605C6E2}"/>
              </a:ext>
            </a:extLst>
          </p:cNvPr>
          <p:cNvPicPr>
            <a:picLocks noChangeAspect="1"/>
          </p:cNvPicPr>
          <p:nvPr/>
        </p:nvPicPr>
        <p:blipFill rotWithShape="1">
          <a:blip r:embed="rId3">
            <a:extLst>
              <a:ext uri="{28A0092B-C50C-407E-A947-70E740481C1C}">
                <a14:useLocalDpi xmlns:a14="http://schemas.microsoft.com/office/drawing/2010/main" val="0"/>
              </a:ext>
            </a:extLst>
          </a:blip>
          <a:srcRect l="5003" t="2876" r="949" b="1676"/>
          <a:stretch/>
        </p:blipFill>
        <p:spPr>
          <a:xfrm>
            <a:off x="5891240" y="2574887"/>
            <a:ext cx="2892700" cy="2160000"/>
          </a:xfrm>
          <a:prstGeom prst="rect">
            <a:avLst/>
          </a:prstGeom>
        </p:spPr>
      </p:pic>
      <p:sp>
        <p:nvSpPr>
          <p:cNvPr id="74" name="Rettangolo 73">
            <a:extLst>
              <a:ext uri="{FF2B5EF4-FFF2-40B4-BE49-F238E27FC236}">
                <a16:creationId xmlns:a16="http://schemas.microsoft.com/office/drawing/2014/main" id="{574E9B04-191F-054E-AB48-2F7880C48B43}"/>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7" name="Immagine 6">
            <a:extLst>
              <a:ext uri="{FF2B5EF4-FFF2-40B4-BE49-F238E27FC236}">
                <a16:creationId xmlns:a16="http://schemas.microsoft.com/office/drawing/2014/main" id="{42B7B1E2-A25E-7C45-80DB-4EF0AFC259E1}"/>
              </a:ext>
            </a:extLst>
          </p:cNvPr>
          <p:cNvPicPr>
            <a:picLocks noChangeAspect="1"/>
          </p:cNvPicPr>
          <p:nvPr/>
        </p:nvPicPr>
        <p:blipFill rotWithShape="1">
          <a:blip r:embed="rId4">
            <a:extLst>
              <a:ext uri="{28A0092B-C50C-407E-A947-70E740481C1C}">
                <a14:useLocalDpi xmlns:a14="http://schemas.microsoft.com/office/drawing/2010/main" val="0"/>
              </a:ext>
            </a:extLst>
          </a:blip>
          <a:srcRect l="957" t="1612" r="1149" b="1676"/>
          <a:stretch/>
        </p:blipFill>
        <p:spPr>
          <a:xfrm>
            <a:off x="2566007" y="2574887"/>
            <a:ext cx="2899542" cy="2160000"/>
          </a:xfrm>
          <a:prstGeom prst="rect">
            <a:avLst/>
          </a:prstGeom>
        </p:spPr>
      </p:pic>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bioritenzione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6.181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610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5.571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39</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0,147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574.352,74 €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IS08_Disconnessione via Zara</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Zara mediante realizzazione di sistemi di drenaggio urbano sostenibile nell’area parcheggio quali aiuole e pavimentazioni ad alta capacità drenante.</a:t>
            </a:r>
          </a:p>
          <a:p>
            <a:pPr algn="l"/>
            <a:r>
              <a:rPr lang="it-IT" sz="1200" b="0" i="0" u="none" strike="noStrike" baseline="0" dirty="0">
                <a:latin typeface="+mj-lt"/>
              </a:rPr>
              <a:t>Il progetto prevede una riconfigurazione completa dell’area e lo spostamento dell’ingresso al parcheggio. Tutta la superficie sar</a:t>
            </a:r>
            <a:r>
              <a:rPr lang="it-IT" sz="1200" dirty="0">
                <a:latin typeface="+mj-lt"/>
              </a:rPr>
              <a:t>à realizzata con pavimentazione drenante ed è prevista </a:t>
            </a:r>
            <a:r>
              <a:rPr lang="it-IT" sz="1200" b="0" i="0" u="none" strike="noStrike" baseline="0" dirty="0">
                <a:latin typeface="+mj-lt"/>
              </a:rPr>
              <a:t>la realizzazione di un rain garden</a:t>
            </a:r>
            <a:r>
              <a:rPr lang="it-IT" sz="1200" dirty="0">
                <a:latin typeface="+mj-lt"/>
              </a:rPr>
              <a:t>. Il corredo arboreo sarà implementato </a:t>
            </a:r>
            <a:r>
              <a:rPr lang="it-IT" sz="1200" b="0" i="0" u="none" strike="noStrike" baseline="0" dirty="0">
                <a:latin typeface="+mj-lt"/>
              </a:rPr>
              <a:t>grazie alla creazione di aiuole intervallate ai nuovi stalli.</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216469" y="3859491"/>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9" name="Elemento grafico 78" descr="Sostenibilità">
            <a:extLst>
              <a:ext uri="{FF2B5EF4-FFF2-40B4-BE49-F238E27FC236}">
                <a16:creationId xmlns:a16="http://schemas.microsoft.com/office/drawing/2014/main" id="{3BCE8382-1C18-AA45-AE69-D76EE28B24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71594" y="2604196"/>
            <a:ext cx="411949" cy="411949"/>
          </a:xfrm>
          <a:prstGeom prst="rect">
            <a:avLst/>
          </a:prstGeom>
        </p:spPr>
      </p:pic>
      <p:pic>
        <p:nvPicPr>
          <p:cNvPr id="80" name="Elemento grafico 79" descr="Albero caducifoglio">
            <a:extLst>
              <a:ext uri="{FF2B5EF4-FFF2-40B4-BE49-F238E27FC236}">
                <a16:creationId xmlns:a16="http://schemas.microsoft.com/office/drawing/2014/main" id="{29A58F9A-304F-C640-818C-AB4740BAC6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66921" y="3890667"/>
            <a:ext cx="441708" cy="441708"/>
          </a:xfrm>
          <a:prstGeom prst="rect">
            <a:avLst/>
          </a:prstGeom>
        </p:spPr>
      </p:pic>
      <p:pic>
        <p:nvPicPr>
          <p:cNvPr id="81" name="Elemento grafico 80" descr="Euro">
            <a:extLst>
              <a:ext uri="{FF2B5EF4-FFF2-40B4-BE49-F238E27FC236}">
                <a16:creationId xmlns:a16="http://schemas.microsoft.com/office/drawing/2014/main" id="{01155837-EFE7-2444-8CCC-69CD997AD77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23837" y="5431848"/>
            <a:ext cx="441708" cy="441708"/>
          </a:xfrm>
          <a:prstGeom prst="rect">
            <a:avLst/>
          </a:prstGeom>
        </p:spPr>
      </p:pic>
      <p:pic>
        <p:nvPicPr>
          <p:cNvPr id="88" name="Elemento grafico 87" descr="Edile">
            <a:extLst>
              <a:ext uri="{FF2B5EF4-FFF2-40B4-BE49-F238E27FC236}">
                <a16:creationId xmlns:a16="http://schemas.microsoft.com/office/drawing/2014/main" id="{A9B00960-3B4E-FA49-A55D-24710EF88EE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3983" y="6217672"/>
            <a:ext cx="441708" cy="441708"/>
          </a:xfrm>
          <a:prstGeom prst="rect">
            <a:avLst/>
          </a:prstGeom>
        </p:spPr>
      </p:pic>
      <p:pic>
        <p:nvPicPr>
          <p:cNvPr id="92" name="Elemento grafico 91" descr="Saetta">
            <a:extLst>
              <a:ext uri="{FF2B5EF4-FFF2-40B4-BE49-F238E27FC236}">
                <a16:creationId xmlns:a16="http://schemas.microsoft.com/office/drawing/2014/main" id="{EEA36F53-6C23-2C43-B341-8BD1AD47451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57702" y="4612719"/>
            <a:ext cx="441708" cy="441708"/>
          </a:xfrm>
          <a:prstGeom prst="rect">
            <a:avLst/>
          </a:prstGeom>
        </p:spPr>
      </p:pic>
    </p:spTree>
    <p:extLst>
      <p:ext uri="{BB962C8B-B14F-4D97-AF65-F5344CB8AC3E}">
        <p14:creationId xmlns:p14="http://schemas.microsoft.com/office/powerpoint/2010/main" val="1147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ttangolo 74">
            <a:extLst>
              <a:ext uri="{FF2B5EF4-FFF2-40B4-BE49-F238E27FC236}">
                <a16:creationId xmlns:a16="http://schemas.microsoft.com/office/drawing/2014/main" id="{3D0AEAD6-C3FD-6F4D-B742-026C51F42FF5}"/>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8" name="Immagine 7">
            <a:extLst>
              <a:ext uri="{FF2B5EF4-FFF2-40B4-BE49-F238E27FC236}">
                <a16:creationId xmlns:a16="http://schemas.microsoft.com/office/drawing/2014/main" id="{42108076-B1BC-BD4D-9A2F-8A55AB17AFEB}"/>
              </a:ext>
            </a:extLst>
          </p:cNvPr>
          <p:cNvPicPr>
            <a:picLocks noChangeAspect="1"/>
          </p:cNvPicPr>
          <p:nvPr/>
        </p:nvPicPr>
        <p:blipFill rotWithShape="1">
          <a:blip r:embed="rId3">
            <a:extLst>
              <a:ext uri="{28A0092B-C50C-407E-A947-70E740481C1C}">
                <a14:useLocalDpi xmlns:a14="http://schemas.microsoft.com/office/drawing/2010/main" val="0"/>
              </a:ext>
            </a:extLst>
          </a:blip>
          <a:srcRect l="5528" t="1612" b="2784"/>
          <a:stretch/>
        </p:blipFill>
        <p:spPr>
          <a:xfrm>
            <a:off x="6038911" y="2526163"/>
            <a:ext cx="2601317" cy="2268000"/>
          </a:xfrm>
          <a:prstGeom prst="rect">
            <a:avLst/>
          </a:prstGeom>
        </p:spPr>
      </p:pic>
      <p:sp>
        <p:nvSpPr>
          <p:cNvPr id="74" name="Rettangolo 73">
            <a:extLst>
              <a:ext uri="{FF2B5EF4-FFF2-40B4-BE49-F238E27FC236}">
                <a16:creationId xmlns:a16="http://schemas.microsoft.com/office/drawing/2014/main" id="{36A61105-07A8-2B4C-A035-11648402B681}"/>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5" name="Immagine 4">
            <a:extLst>
              <a:ext uri="{FF2B5EF4-FFF2-40B4-BE49-F238E27FC236}">
                <a16:creationId xmlns:a16="http://schemas.microsoft.com/office/drawing/2014/main" id="{8B79EB6A-2FA5-4749-B79A-6FAFBB519180}"/>
              </a:ext>
            </a:extLst>
          </p:cNvPr>
          <p:cNvPicPr>
            <a:picLocks noChangeAspect="1"/>
          </p:cNvPicPr>
          <p:nvPr/>
        </p:nvPicPr>
        <p:blipFill rotWithShape="1">
          <a:blip r:embed="rId4">
            <a:extLst>
              <a:ext uri="{28A0092B-C50C-407E-A947-70E740481C1C}">
                <a14:useLocalDpi xmlns:a14="http://schemas.microsoft.com/office/drawing/2010/main" val="0"/>
              </a:ext>
            </a:extLst>
          </a:blip>
          <a:srcRect l="5593" t="1611" b="2896"/>
          <a:stretch/>
        </p:blipFill>
        <p:spPr>
          <a:xfrm>
            <a:off x="2717676" y="2538207"/>
            <a:ext cx="2606359" cy="2268000"/>
          </a:xfrm>
          <a:prstGeom prst="rect">
            <a:avLst/>
          </a:prstGeom>
        </p:spPr>
      </p:pic>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9.496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1.586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7.910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37</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0,209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924.786,42 €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IS18_Disconnessione via Redipuglia</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569660"/>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Redipuglia mediante realizzazione di sistemi di drenaggio urbano sostenibile nell’area parcheggio quali aiuole</a:t>
            </a:r>
            <a:r>
              <a:rPr lang="it-IT" sz="1200" b="1" dirty="0">
                <a:latin typeface="+mj-lt"/>
              </a:rPr>
              <a:t> e </a:t>
            </a:r>
            <a:r>
              <a:rPr lang="it-IT" sz="1200" b="1" i="0" u="none" strike="noStrike" baseline="0" dirty="0">
                <a:latin typeface="+mj-lt"/>
              </a:rPr>
              <a:t>pavimentazioni ad alta capacità drenante.</a:t>
            </a:r>
            <a:endParaRPr lang="it-IT" dirty="0">
              <a:latin typeface="FuturaBT-Light"/>
              <a:cs typeface="Helvetica" panose="020B0604020202020204" pitchFamily="34" charset="0"/>
            </a:endParaRPr>
          </a:p>
          <a:p>
            <a:pPr algn="l"/>
            <a:r>
              <a:rPr lang="it-IT" sz="1200" dirty="0">
                <a:latin typeface="+mj-lt"/>
              </a:rPr>
              <a:t>Il progetto prevede la riorganizzazione degli spazi dedicati alla sosta, con aumento del numero di parcheggi, e la trasformazione delle aree verdi in rain gardens per la gestione delle acque provenienti dal parcheggio e dalla Via Redipuglia. Verranno inoltre riqualificati i collegamenti pedonali all’interno dell’area e verrà incrementato il corredo arboreo.</a:t>
            </a:r>
          </a:p>
          <a:p>
            <a:pPr algn="l"/>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8928"/>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130590" y="3544274"/>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6" name="Elemento grafico 75" descr="Sostenibilità">
            <a:extLst>
              <a:ext uri="{FF2B5EF4-FFF2-40B4-BE49-F238E27FC236}">
                <a16:creationId xmlns:a16="http://schemas.microsoft.com/office/drawing/2014/main" id="{115D46AE-7419-124A-B825-20565F290A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71594" y="2604196"/>
            <a:ext cx="411949" cy="411949"/>
          </a:xfrm>
          <a:prstGeom prst="rect">
            <a:avLst/>
          </a:prstGeom>
        </p:spPr>
      </p:pic>
      <p:pic>
        <p:nvPicPr>
          <p:cNvPr id="77" name="Elemento grafico 76" descr="Albero caducifoglio">
            <a:extLst>
              <a:ext uri="{FF2B5EF4-FFF2-40B4-BE49-F238E27FC236}">
                <a16:creationId xmlns:a16="http://schemas.microsoft.com/office/drawing/2014/main" id="{7A7C179E-B18B-B74C-B058-6D0F8267ED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66921" y="3890667"/>
            <a:ext cx="441708" cy="441708"/>
          </a:xfrm>
          <a:prstGeom prst="rect">
            <a:avLst/>
          </a:prstGeom>
        </p:spPr>
      </p:pic>
      <p:pic>
        <p:nvPicPr>
          <p:cNvPr id="78" name="Elemento grafico 77" descr="Euro">
            <a:extLst>
              <a:ext uri="{FF2B5EF4-FFF2-40B4-BE49-F238E27FC236}">
                <a16:creationId xmlns:a16="http://schemas.microsoft.com/office/drawing/2014/main" id="{F72A8D05-1267-4D4D-8E6F-42500429F5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23837" y="5431848"/>
            <a:ext cx="441708" cy="441708"/>
          </a:xfrm>
          <a:prstGeom prst="rect">
            <a:avLst/>
          </a:prstGeom>
        </p:spPr>
      </p:pic>
      <p:pic>
        <p:nvPicPr>
          <p:cNvPr id="79" name="Elemento grafico 78" descr="Edile">
            <a:extLst>
              <a:ext uri="{FF2B5EF4-FFF2-40B4-BE49-F238E27FC236}">
                <a16:creationId xmlns:a16="http://schemas.microsoft.com/office/drawing/2014/main" id="{2394AD09-695A-E645-9BBF-F2E25E9996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3983" y="6217672"/>
            <a:ext cx="441708" cy="441708"/>
          </a:xfrm>
          <a:prstGeom prst="rect">
            <a:avLst/>
          </a:prstGeom>
        </p:spPr>
      </p:pic>
      <p:pic>
        <p:nvPicPr>
          <p:cNvPr id="80" name="Elemento grafico 79" descr="Saetta">
            <a:extLst>
              <a:ext uri="{FF2B5EF4-FFF2-40B4-BE49-F238E27FC236}">
                <a16:creationId xmlns:a16="http://schemas.microsoft.com/office/drawing/2014/main" id="{DA086C15-719C-6B44-BD65-17EEF84C5B0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57702" y="4612719"/>
            <a:ext cx="441708" cy="441708"/>
          </a:xfrm>
          <a:prstGeom prst="rect">
            <a:avLst/>
          </a:prstGeom>
        </p:spPr>
      </p:pic>
    </p:spTree>
    <p:extLst>
      <p:ext uri="{BB962C8B-B14F-4D97-AF65-F5344CB8AC3E}">
        <p14:creationId xmlns:p14="http://schemas.microsoft.com/office/powerpoint/2010/main" val="328191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54E6871C-20BE-3F4B-A559-65D7347FC058}"/>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80" name="Rettangolo 79">
            <a:extLst>
              <a:ext uri="{FF2B5EF4-FFF2-40B4-BE49-F238E27FC236}">
                <a16:creationId xmlns:a16="http://schemas.microsoft.com/office/drawing/2014/main" id="{483BE144-90E2-934C-994A-CD5E37FD6A7B}"/>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r>
              <a:rPr lang="it-IT" sz="1400" dirty="0">
                <a:solidFill>
                  <a:srgbClr val="002060"/>
                </a:solidFill>
                <a:latin typeface="+mj-lt"/>
                <a:cs typeface="Helvetica" panose="020B0604020202020204" pitchFamily="34" charset="0"/>
              </a:rPr>
              <a:t>- Trincee infiltranti e drenanti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14.207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4.600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9.607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0,253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891.407,10 €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IS21_Disconnessione corso Europa – Serra – Bersaglio </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Serra e Via Bersaglio mediante</a:t>
            </a:r>
          </a:p>
          <a:p>
            <a:pPr algn="l"/>
            <a:r>
              <a:rPr lang="it-IT" sz="1200" b="1" i="0" u="none" strike="noStrike" baseline="0" dirty="0">
                <a:latin typeface="+mj-lt"/>
              </a:rPr>
              <a:t>realizzazione di sistemi di drenaggio urbano sostenibile quali aiuole, trincee drenanti</a:t>
            </a:r>
            <a:r>
              <a:rPr lang="it-IT" sz="1200" b="1" dirty="0">
                <a:latin typeface="+mj-lt"/>
              </a:rPr>
              <a:t> e </a:t>
            </a:r>
            <a:r>
              <a:rPr lang="it-IT" sz="1200" b="1" i="0" u="none" strike="noStrike" baseline="0" dirty="0">
                <a:latin typeface="+mj-lt"/>
              </a:rPr>
              <a:t>pavimentazioni drenanti.</a:t>
            </a:r>
          </a:p>
          <a:p>
            <a:pPr algn="l"/>
            <a:r>
              <a:rPr lang="it-IT" sz="1200" b="0" i="0" u="none" strike="noStrike" baseline="0" dirty="0">
                <a:latin typeface="+mj-lt"/>
              </a:rPr>
              <a:t>La configurazione dell’area è stata modificata per permettere di riorganizzare gli spazi verdi, sia per una necessità funzionale di gestione dei deflussi, sia per aumentarne il valore estetico paesaggistico. </a:t>
            </a:r>
            <a:r>
              <a:rPr lang="it-IT" sz="1200" dirty="0">
                <a:latin typeface="+mj-lt"/>
              </a:rPr>
              <a:t>Verranno inoltre riqualificate le aiuole sul fronte del cimitero, lungo Viale Europa, per aumentarne la qualità e per utilizzarle come rain garden a servizio delle acque provenienti dal viale.</a:t>
            </a:r>
            <a:endParaRPr lang="it-IT" sz="1200" b="0" i="0" u="none" strike="noStrike" baseline="0" dirty="0">
              <a:latin typeface="+mj-lt"/>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della qualità dell’acqua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Regolazione delle temperature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199035" y="3601335"/>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0B1C2664-AFE6-9241-9EE4-DD096588FE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CE5FEB9F-98C1-744E-A2AC-C570851A61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BB3A8D20-99EA-1442-BFDA-4541407F22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54B9D931-8874-2141-BB2F-CA001550E5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83EB001D-A72F-AC4D-826B-75524DC3B6D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7702" y="4612719"/>
            <a:ext cx="441708" cy="441708"/>
          </a:xfrm>
          <a:prstGeom prst="rect">
            <a:avLst/>
          </a:prstGeom>
        </p:spPr>
      </p:pic>
      <p:pic>
        <p:nvPicPr>
          <p:cNvPr id="8" name="Immagine 7">
            <a:extLst>
              <a:ext uri="{FF2B5EF4-FFF2-40B4-BE49-F238E27FC236}">
                <a16:creationId xmlns:a16="http://schemas.microsoft.com/office/drawing/2014/main" id="{9A31E5B0-30D7-8B3F-DC2D-18C857C36532}"/>
              </a:ext>
            </a:extLst>
          </p:cNvPr>
          <p:cNvPicPr>
            <a:picLocks noChangeAspect="1"/>
          </p:cNvPicPr>
          <p:nvPr/>
        </p:nvPicPr>
        <p:blipFill rotWithShape="1">
          <a:blip r:embed="rId21">
            <a:extLst>
              <a:ext uri="{28A0092B-C50C-407E-A947-70E740481C1C}">
                <a14:useLocalDpi xmlns:a14="http://schemas.microsoft.com/office/drawing/2010/main" val="0"/>
              </a:ext>
            </a:extLst>
          </a:blip>
          <a:srcRect l="18410" t="3939" r="7241" b="27843"/>
          <a:stretch/>
        </p:blipFill>
        <p:spPr>
          <a:xfrm>
            <a:off x="5875726" y="2552419"/>
            <a:ext cx="2926800" cy="1899717"/>
          </a:xfrm>
          <a:prstGeom prst="rect">
            <a:avLst/>
          </a:prstGeom>
        </p:spPr>
      </p:pic>
      <p:pic>
        <p:nvPicPr>
          <p:cNvPr id="13" name="Immagine 12">
            <a:extLst>
              <a:ext uri="{FF2B5EF4-FFF2-40B4-BE49-F238E27FC236}">
                <a16:creationId xmlns:a16="http://schemas.microsoft.com/office/drawing/2014/main" id="{4ADF2061-6F63-3AF8-AC87-AE0F05011FCC}"/>
              </a:ext>
            </a:extLst>
          </p:cNvPr>
          <p:cNvPicPr>
            <a:picLocks noChangeAspect="1"/>
          </p:cNvPicPr>
          <p:nvPr/>
        </p:nvPicPr>
        <p:blipFill rotWithShape="1">
          <a:blip r:embed="rId22">
            <a:extLst>
              <a:ext uri="{28A0092B-C50C-407E-A947-70E740481C1C}">
                <a14:useLocalDpi xmlns:a14="http://schemas.microsoft.com/office/drawing/2010/main" val="0"/>
              </a:ext>
            </a:extLst>
          </a:blip>
          <a:srcRect l="18067" t="4051" r="7421" b="28219"/>
          <a:stretch/>
        </p:blipFill>
        <p:spPr>
          <a:xfrm>
            <a:off x="2561517" y="2561278"/>
            <a:ext cx="2926800" cy="1881998"/>
          </a:xfrm>
          <a:prstGeom prst="rect">
            <a:avLst/>
          </a:prstGeom>
        </p:spPr>
      </p:pic>
    </p:spTree>
    <p:extLst>
      <p:ext uri="{BB962C8B-B14F-4D97-AF65-F5344CB8AC3E}">
        <p14:creationId xmlns:p14="http://schemas.microsoft.com/office/powerpoint/2010/main" val="348994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EA68447A-D110-254D-927D-7069663D6314}"/>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80" name="Rettangolo 79">
            <a:extLst>
              <a:ext uri="{FF2B5EF4-FFF2-40B4-BE49-F238E27FC236}">
                <a16:creationId xmlns:a16="http://schemas.microsoft.com/office/drawing/2014/main" id="{E1CA6947-14E4-A24A-967B-64AC1A0088CA}"/>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r>
              <a:rPr lang="it-IT" sz="1400" dirty="0">
                <a:solidFill>
                  <a:srgbClr val="002060"/>
                </a:solidFill>
                <a:latin typeface="+mj-lt"/>
                <a:cs typeface="Helvetica" panose="020B0604020202020204" pitchFamily="34" charset="0"/>
              </a:rPr>
              <a:t>- Trincee infiltranti e drenanti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1.978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963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1.015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0,027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186.224,39 €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IS24_Disconnessione via Aldo Moro</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015663"/>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Aldo Moro mediante realizzazione di sistemi di drenaggio urbano sostenibile quali aiuole, trincee drenanti</a:t>
            </a:r>
            <a:r>
              <a:rPr lang="it-IT" sz="1200" b="1" dirty="0">
                <a:latin typeface="+mj-lt"/>
              </a:rPr>
              <a:t> e pavimentazioni drenanti</a:t>
            </a:r>
            <a:r>
              <a:rPr lang="it-IT" sz="1200" b="1" i="0" u="none" strike="noStrike" baseline="0" dirty="0">
                <a:latin typeface="+mj-lt"/>
              </a:rPr>
              <a:t>.</a:t>
            </a:r>
            <a:endParaRPr lang="it-IT" sz="1200" b="1" i="0" u="none" strike="noStrike" baseline="0" dirty="0">
              <a:latin typeface="+mj-lt"/>
              <a:cs typeface="Helvetica" panose="020B0604020202020204" pitchFamily="34" charset="0"/>
            </a:endParaRPr>
          </a:p>
          <a:p>
            <a:pPr algn="l"/>
            <a:r>
              <a:rPr lang="it-IT" sz="1200" b="0" i="0" u="none" strike="noStrike" baseline="0" dirty="0">
                <a:latin typeface="+mj-lt"/>
              </a:rPr>
              <a:t>La superficie dedicata alla sosta rimarrà invariata come estensione ma verrà trasformata in superficie drenante. </a:t>
            </a:r>
            <a:r>
              <a:rPr lang="it-IT" sz="1200" dirty="0">
                <a:latin typeface="+mj-lt"/>
              </a:rPr>
              <a:t>L’</a:t>
            </a:r>
            <a:r>
              <a:rPr lang="it-IT" sz="1200" b="0" i="0" u="none" strike="noStrike" baseline="0" dirty="0">
                <a:latin typeface="+mj-lt"/>
              </a:rPr>
              <a:t>area verde della porzione occidentale ospiterà un rain garden per la raccolta e la gestione delle acque di deflusso.</a:t>
            </a: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della qualità dell’acqua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Regolazione delle temperature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pic>
        <p:nvPicPr>
          <p:cNvPr id="74" name="Elemento grafico 73" descr="Sostenibilità">
            <a:extLst>
              <a:ext uri="{FF2B5EF4-FFF2-40B4-BE49-F238E27FC236}">
                <a16:creationId xmlns:a16="http://schemas.microsoft.com/office/drawing/2014/main" id="{BBCC4AA6-E930-5246-8546-E760F63BEC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855FCA66-80BE-4A4E-8D75-D82C406F49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B95D3E42-B8F4-AD43-AA64-EC096B3FA6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386371E4-C575-C345-83A8-E97506F0413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AA01EA3B-B612-154D-9D14-FDF44DC197A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7702" y="4612719"/>
            <a:ext cx="441708" cy="441708"/>
          </a:xfrm>
          <a:prstGeom prst="rect">
            <a:avLst/>
          </a:prstGeom>
        </p:spPr>
      </p:pic>
      <p:sp>
        <p:nvSpPr>
          <p:cNvPr id="81" name="Ovale 80">
            <a:extLst>
              <a:ext uri="{FF2B5EF4-FFF2-40B4-BE49-F238E27FC236}">
                <a16:creationId xmlns:a16="http://schemas.microsoft.com/office/drawing/2014/main" id="{4E0C6CB5-94B7-1D49-8D92-D790B3EBA13E}"/>
              </a:ext>
            </a:extLst>
          </p:cNvPr>
          <p:cNvSpPr/>
          <p:nvPr/>
        </p:nvSpPr>
        <p:spPr bwMode="auto">
          <a:xfrm>
            <a:off x="857385" y="3439199"/>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 name="Immagine 6">
            <a:extLst>
              <a:ext uri="{FF2B5EF4-FFF2-40B4-BE49-F238E27FC236}">
                <a16:creationId xmlns:a16="http://schemas.microsoft.com/office/drawing/2014/main" id="{5CEEC738-8CA4-A246-94A5-17AB87F463C5}"/>
              </a:ext>
            </a:extLst>
          </p:cNvPr>
          <p:cNvPicPr>
            <a:picLocks noChangeAspect="1"/>
          </p:cNvPicPr>
          <p:nvPr/>
        </p:nvPicPr>
        <p:blipFill rotWithShape="1">
          <a:blip r:embed="rId21">
            <a:extLst>
              <a:ext uri="{28A0092B-C50C-407E-A947-70E740481C1C}">
                <a14:useLocalDpi xmlns:a14="http://schemas.microsoft.com/office/drawing/2010/main" val="0"/>
              </a:ext>
            </a:extLst>
          </a:blip>
          <a:srcRect l="6729" t="14356" r="3683" b="6691"/>
          <a:stretch/>
        </p:blipFill>
        <p:spPr>
          <a:xfrm>
            <a:off x="5883766" y="2735413"/>
            <a:ext cx="2919755" cy="1560238"/>
          </a:xfrm>
          <a:prstGeom prst="rect">
            <a:avLst/>
          </a:prstGeom>
        </p:spPr>
      </p:pic>
      <p:pic>
        <p:nvPicPr>
          <p:cNvPr id="9" name="Immagine 8">
            <a:extLst>
              <a:ext uri="{FF2B5EF4-FFF2-40B4-BE49-F238E27FC236}">
                <a16:creationId xmlns:a16="http://schemas.microsoft.com/office/drawing/2014/main" id="{2C8AE815-487D-E941-88A6-C829A930EB05}"/>
              </a:ext>
            </a:extLst>
          </p:cNvPr>
          <p:cNvPicPr>
            <a:picLocks noChangeAspect="1"/>
          </p:cNvPicPr>
          <p:nvPr/>
        </p:nvPicPr>
        <p:blipFill rotWithShape="1">
          <a:blip r:embed="rId22">
            <a:extLst>
              <a:ext uri="{28A0092B-C50C-407E-A947-70E740481C1C}">
                <a14:useLocalDpi xmlns:a14="http://schemas.microsoft.com/office/drawing/2010/main" val="0"/>
              </a:ext>
            </a:extLst>
          </a:blip>
          <a:srcRect l="8093" t="22139" r="3522" b="6691"/>
          <a:stretch/>
        </p:blipFill>
        <p:spPr>
          <a:xfrm>
            <a:off x="2567802" y="2739485"/>
            <a:ext cx="2919600" cy="1558397"/>
          </a:xfrm>
          <a:prstGeom prst="rect">
            <a:avLst/>
          </a:prstGeom>
        </p:spPr>
      </p:pic>
    </p:spTree>
    <p:extLst>
      <p:ext uri="{BB962C8B-B14F-4D97-AF65-F5344CB8AC3E}">
        <p14:creationId xmlns:p14="http://schemas.microsoft.com/office/powerpoint/2010/main" val="341371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F8F1041-4D4C-DD7D-175C-EB55ED4668CE}"/>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6337301" y="2031312"/>
            <a:ext cx="5854699" cy="5854699"/>
          </a:xfrm>
          <a:prstGeom prst="rect">
            <a:avLst/>
          </a:prstGeom>
        </p:spPr>
      </p:pic>
      <p:sp>
        <p:nvSpPr>
          <p:cNvPr id="7" name="CasellaDiTesto 6">
            <a:extLst>
              <a:ext uri="{FF2B5EF4-FFF2-40B4-BE49-F238E27FC236}">
                <a16:creationId xmlns:a16="http://schemas.microsoft.com/office/drawing/2014/main" id="{3DB585D7-BEC9-1F39-78E2-240F0147C969}"/>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CM spugna: le coordinate del progetto</a:t>
            </a:r>
          </a:p>
        </p:txBody>
      </p:sp>
      <p:pic>
        <p:nvPicPr>
          <p:cNvPr id="13" name="Elemento grafico 12">
            <a:extLst>
              <a:ext uri="{FF2B5EF4-FFF2-40B4-BE49-F238E27FC236}">
                <a16:creationId xmlns:a16="http://schemas.microsoft.com/office/drawing/2014/main" id="{C794D1B2-FEBD-229B-41A5-9DE2C0A3F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75" y="2805072"/>
            <a:ext cx="499475" cy="3494128"/>
          </a:xfrm>
          <a:prstGeom prst="rect">
            <a:avLst/>
          </a:prstGeom>
        </p:spPr>
      </p:pic>
      <p:sp>
        <p:nvSpPr>
          <p:cNvPr id="14" name="TextShape 1">
            <a:extLst>
              <a:ext uri="{FF2B5EF4-FFF2-40B4-BE49-F238E27FC236}">
                <a16:creationId xmlns:a16="http://schemas.microsoft.com/office/drawing/2014/main" id="{E479772D-AE00-8F8F-061F-39373197E634}"/>
              </a:ext>
            </a:extLst>
          </p:cNvPr>
          <p:cNvSpPr txBox="1"/>
          <p:nvPr/>
        </p:nvSpPr>
        <p:spPr>
          <a:xfrm>
            <a:off x="590706" y="2280414"/>
            <a:ext cx="4434056" cy="1554480"/>
          </a:xfrm>
          <a:prstGeom prst="rect">
            <a:avLst/>
          </a:prstGeom>
          <a:noFill/>
          <a:ln>
            <a:noFill/>
          </a:ln>
        </p:spPr>
        <p:txBody>
          <a:bodyPr lIns="90000" tIns="45000" rIns="90000" bIns="4500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1pPr>
            <a:lvl2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2pPr>
            <a:lvl3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3pPr>
            <a:lvl4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4pPr>
            <a:lvl5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5pPr>
            <a:lvl6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6pPr>
            <a:lvl7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7pPr>
            <a:lvl8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8pPr>
            <a:lvl9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Lato Regular"/>
                <a:ea typeface="Lato Regular"/>
                <a:cs typeface="Lato Regular"/>
                <a:sym typeface="Lato Regular"/>
              </a:defRPr>
            </a:lvl9pPr>
          </a:lstStyle>
          <a:p>
            <a:pPr>
              <a:lnSpc>
                <a:spcPct val="100000"/>
              </a:lnSpc>
              <a:spcBef>
                <a:spcPts val="1001"/>
              </a:spcBef>
              <a:tabLst>
                <a:tab pos="0" algn="l"/>
              </a:tabLst>
            </a:pPr>
            <a:r>
              <a:rPr lang="it-IT" sz="2000" dirty="0">
                <a:solidFill>
                  <a:srgbClr val="192842"/>
                </a:solidFill>
                <a:latin typeface="Mercury SSm A"/>
                <a:ea typeface="+mn-ea"/>
                <a:cs typeface="+mn-cs"/>
              </a:rPr>
              <a:t>In un contesto come quello della Città Metropolitana di Milano, la quantità di aree impermeabili è diventata sempre più una costante nelle aree urbane</a:t>
            </a:r>
          </a:p>
          <a:p>
            <a:pPr>
              <a:lnSpc>
                <a:spcPct val="100000"/>
              </a:lnSpc>
              <a:spcBef>
                <a:spcPts val="1001"/>
              </a:spcBef>
              <a:tabLst>
                <a:tab pos="0" algn="l"/>
              </a:tabLst>
            </a:pPr>
            <a:r>
              <a:rPr lang="it-IT" sz="2000" dirty="0">
                <a:solidFill>
                  <a:srgbClr val="192842"/>
                </a:solidFill>
                <a:latin typeface="Mercury SSm A"/>
                <a:ea typeface="+mn-ea"/>
                <a:cs typeface="+mn-cs"/>
              </a:rPr>
              <a:t>Questa conformazione, unita all'intensificarsi delle conseguenze del cambiamento climatico, ha generato</a:t>
            </a:r>
            <a:endParaRPr lang="en-US" sz="2000" dirty="0">
              <a:solidFill>
                <a:srgbClr val="192842"/>
              </a:solidFill>
              <a:latin typeface="Mercury SSm A"/>
              <a:ea typeface="+mn-ea"/>
              <a:cs typeface="+mn-cs"/>
            </a:endParaRPr>
          </a:p>
        </p:txBody>
      </p:sp>
      <p:sp>
        <p:nvSpPr>
          <p:cNvPr id="15" name="CustomShape 6">
            <a:extLst>
              <a:ext uri="{FF2B5EF4-FFF2-40B4-BE49-F238E27FC236}">
                <a16:creationId xmlns:a16="http://schemas.microsoft.com/office/drawing/2014/main" id="{01A17C07-281D-EFCD-DFC9-1A1FD67DDB60}"/>
              </a:ext>
            </a:extLst>
          </p:cNvPr>
          <p:cNvSpPr/>
          <p:nvPr/>
        </p:nvSpPr>
        <p:spPr>
          <a:xfrm>
            <a:off x="6098519" y="2556147"/>
            <a:ext cx="5077862" cy="175800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1pPr>
            <a:lvl2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2pPr>
            <a:lvl3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3pPr>
            <a:lvl4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4pPr>
            <a:lvl5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5pPr>
            <a:lvl6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6pPr>
            <a:lvl7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7pPr>
            <a:lvl8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8pPr>
            <a:lvl9pPr marL="0" marR="0" indent="0" algn="l" defTabSz="1300480" rtl="0" fontAlgn="auto" latinLnBrk="0" hangingPunct="0">
              <a:lnSpc>
                <a:spcPct val="90000"/>
              </a:lnSpc>
              <a:spcBef>
                <a:spcPts val="0"/>
              </a:spcBef>
              <a:spcAft>
                <a:spcPts val="0"/>
              </a:spcAft>
              <a:buClrTx/>
              <a:buSzTx/>
              <a:buFontTx/>
              <a:buNone/>
              <a:tabLst/>
              <a:defRPr kumimoji="0" sz="6000" b="0" i="0" u="none" strike="noStrike" cap="none" spc="0" normalizeH="0" baseline="0">
                <a:ln>
                  <a:noFill/>
                </a:ln>
                <a:solidFill>
                  <a:srgbClr val="012D7D"/>
                </a:solidFill>
                <a:effectLst/>
                <a:uFillTx/>
                <a:latin typeface="+mn-lt"/>
                <a:ea typeface="+mn-ea"/>
                <a:cs typeface="+mn-cs"/>
                <a:sym typeface="Lato Regular"/>
              </a:defRPr>
            </a:lvl9pPr>
          </a:lstStyle>
          <a:p>
            <a:pPr>
              <a:lnSpc>
                <a:spcPct val="100000"/>
              </a:lnSpc>
              <a:spcBef>
                <a:spcPts val="1001"/>
              </a:spcBef>
              <a:tabLst>
                <a:tab pos="0" algn="l"/>
              </a:tabLst>
            </a:pPr>
            <a:r>
              <a:rPr lang="it-IT" sz="2000" dirty="0">
                <a:solidFill>
                  <a:srgbClr val="192842"/>
                </a:solidFill>
                <a:latin typeface="Mercury SSm A"/>
              </a:rPr>
              <a:t>1. consumo costante di suolo, con relativa </a:t>
            </a:r>
            <a:r>
              <a:rPr lang="it-IT" sz="2000" b="1" dirty="0">
                <a:solidFill>
                  <a:srgbClr val="192842"/>
                </a:solidFill>
                <a:latin typeface="Mercury SSm A"/>
              </a:rPr>
              <a:t>perdita </a:t>
            </a:r>
            <a:r>
              <a:rPr lang="it-IT" sz="2000" dirty="0">
                <a:solidFill>
                  <a:srgbClr val="192842"/>
                </a:solidFill>
                <a:latin typeface="Mercury SSm A"/>
              </a:rPr>
              <a:t>di biodiversità e </a:t>
            </a:r>
            <a:r>
              <a:rPr lang="it-IT" sz="2000" b="1" dirty="0">
                <a:solidFill>
                  <a:srgbClr val="192842"/>
                </a:solidFill>
                <a:latin typeface="Mercury SSm A"/>
              </a:rPr>
              <a:t>di capacità di infiltrazione dell'acqua </a:t>
            </a:r>
            <a:r>
              <a:rPr lang="it-IT" sz="2000" dirty="0">
                <a:solidFill>
                  <a:srgbClr val="192842"/>
                </a:solidFill>
                <a:latin typeface="Mercury SSm A"/>
              </a:rPr>
              <a:t>(</a:t>
            </a:r>
            <a:r>
              <a:rPr lang="it-IT" sz="2000" dirty="0" err="1">
                <a:solidFill>
                  <a:srgbClr val="192842"/>
                </a:solidFill>
                <a:latin typeface="Mercury SSm A"/>
              </a:rPr>
              <a:t>runoff</a:t>
            </a:r>
            <a:r>
              <a:rPr lang="it-IT" sz="2000" dirty="0">
                <a:solidFill>
                  <a:srgbClr val="192842"/>
                </a:solidFill>
                <a:latin typeface="Mercury SSm A"/>
              </a:rPr>
              <a:t>)</a:t>
            </a:r>
          </a:p>
          <a:p>
            <a:pPr>
              <a:lnSpc>
                <a:spcPct val="100000"/>
              </a:lnSpc>
              <a:spcBef>
                <a:spcPts val="1001"/>
              </a:spcBef>
              <a:tabLst>
                <a:tab pos="0" algn="l"/>
              </a:tabLst>
            </a:pPr>
            <a:r>
              <a:rPr lang="it-IT" sz="2000" dirty="0">
                <a:solidFill>
                  <a:srgbClr val="192842"/>
                </a:solidFill>
                <a:latin typeface="Mercury SSm A"/>
              </a:rPr>
              <a:t>2. aumento sempre più sensibile e diffuso delle </a:t>
            </a:r>
            <a:r>
              <a:rPr lang="it-IT" sz="2000" b="1" dirty="0">
                <a:solidFill>
                  <a:srgbClr val="192842"/>
                </a:solidFill>
                <a:latin typeface="Mercury SSm A"/>
              </a:rPr>
              <a:t>isole di calore </a:t>
            </a:r>
            <a:r>
              <a:rPr lang="it-IT" sz="2000" dirty="0">
                <a:solidFill>
                  <a:srgbClr val="192842"/>
                </a:solidFill>
                <a:latin typeface="Mercury SSm A"/>
              </a:rPr>
              <a:t>urbane. </a:t>
            </a:r>
          </a:p>
        </p:txBody>
      </p:sp>
      <p:pic>
        <p:nvPicPr>
          <p:cNvPr id="16" name="Picture 6" descr="Blue Arrow Clip Art at Clker.com - vector clip art online, royalty free &amp;  public domain">
            <a:extLst>
              <a:ext uri="{FF2B5EF4-FFF2-40B4-BE49-F238E27FC236}">
                <a16:creationId xmlns:a16="http://schemas.microsoft.com/office/drawing/2014/main" id="{66DDC575-5DEA-4F4F-4CA5-69F1AED7D5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3593" y="2896682"/>
            <a:ext cx="1219199" cy="938212"/>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425C2AB4-2D5A-3458-1EDC-FC3EE502F530}"/>
              </a:ext>
            </a:extLst>
          </p:cNvPr>
          <p:cNvSpPr txBox="1"/>
          <p:nvPr/>
        </p:nvSpPr>
        <p:spPr>
          <a:xfrm>
            <a:off x="607762" y="5454504"/>
            <a:ext cx="11220295" cy="1323439"/>
          </a:xfrm>
          <a:prstGeom prst="rect">
            <a:avLst/>
          </a:prstGeom>
          <a:noFill/>
        </p:spPr>
        <p:txBody>
          <a:bodyPr wrap="square">
            <a:spAutoFit/>
          </a:bodyPr>
          <a:lstStyle/>
          <a:p>
            <a:pPr>
              <a:lnSpc>
                <a:spcPct val="100000"/>
              </a:lnSpc>
            </a:pPr>
            <a:r>
              <a:rPr lang="it-IT" sz="2000" dirty="0">
                <a:solidFill>
                  <a:srgbClr val="192842"/>
                </a:solidFill>
                <a:latin typeface="Mercury SSm A"/>
                <a:sym typeface="Lato Regular"/>
              </a:rPr>
              <a:t>Negli</a:t>
            </a:r>
            <a:r>
              <a:rPr lang="it-IT" sz="2000" spc="-1" dirty="0">
                <a:solidFill>
                  <a:srgbClr val="404040"/>
                </a:solidFill>
                <a:latin typeface="Mercury SSm A"/>
                <a:ea typeface="Source Sans Pro"/>
              </a:rPr>
              <a:t> ultimi otto anni, </a:t>
            </a:r>
            <a:r>
              <a:rPr lang="it-IT" sz="2000" b="1" spc="-1" dirty="0">
                <a:solidFill>
                  <a:srgbClr val="404040"/>
                </a:solidFill>
                <a:latin typeface="Mercury SSm A"/>
                <a:ea typeface="Source Sans Pro"/>
              </a:rPr>
              <a:t>CMM</a:t>
            </a:r>
            <a:r>
              <a:rPr lang="it-IT" sz="2000" spc="-1" dirty="0">
                <a:solidFill>
                  <a:srgbClr val="404040"/>
                </a:solidFill>
                <a:latin typeface="Mercury SSm A"/>
                <a:ea typeface="Source Sans Pro"/>
              </a:rPr>
              <a:t> ha iniziato a considerare un nuovo approccio in contrasto con il tradizionale approccio grigio: il </a:t>
            </a:r>
            <a:r>
              <a:rPr lang="it-IT" sz="2000" b="1" spc="-1" dirty="0">
                <a:solidFill>
                  <a:srgbClr val="404040"/>
                </a:solidFill>
                <a:latin typeface="Mercury SSm A"/>
                <a:ea typeface="Source Sans Pro"/>
              </a:rPr>
              <a:t>Drenaggio Urbano Sostenibile (</a:t>
            </a:r>
            <a:r>
              <a:rPr lang="it-IT" sz="2000" b="1" spc="-1" dirty="0" err="1">
                <a:solidFill>
                  <a:srgbClr val="404040"/>
                </a:solidFill>
                <a:latin typeface="Mercury SSm A"/>
                <a:ea typeface="Source Sans Pro"/>
              </a:rPr>
              <a:t>Sustainable</a:t>
            </a:r>
            <a:r>
              <a:rPr lang="it-IT" sz="2000" b="1" spc="-1" dirty="0">
                <a:solidFill>
                  <a:srgbClr val="404040"/>
                </a:solidFill>
                <a:latin typeface="Mercury SSm A"/>
                <a:ea typeface="Source Sans Pro"/>
              </a:rPr>
              <a:t> </a:t>
            </a:r>
            <a:r>
              <a:rPr lang="it-IT" sz="2000" b="1" spc="-1" dirty="0" err="1">
                <a:solidFill>
                  <a:srgbClr val="404040"/>
                </a:solidFill>
                <a:latin typeface="Mercury SSm A"/>
                <a:ea typeface="Source Sans Pro"/>
              </a:rPr>
              <a:t>Drainage</a:t>
            </a:r>
            <a:r>
              <a:rPr lang="it-IT" sz="2000" b="1" spc="-1" dirty="0">
                <a:solidFill>
                  <a:srgbClr val="404040"/>
                </a:solidFill>
                <a:latin typeface="Mercury SSm A"/>
                <a:ea typeface="Source Sans Pro"/>
              </a:rPr>
              <a:t> Systems) </a:t>
            </a:r>
            <a:r>
              <a:rPr lang="it-IT" sz="2000" spc="-1" dirty="0">
                <a:solidFill>
                  <a:srgbClr val="404040"/>
                </a:solidFill>
                <a:latin typeface="Mercury SSm A"/>
                <a:ea typeface="Source Sans Pro"/>
              </a:rPr>
              <a:t>fortemente fondato sull'uso delle cosiddette </a:t>
            </a:r>
            <a:r>
              <a:rPr lang="it-IT" sz="2000" b="1" spc="-1" dirty="0">
                <a:solidFill>
                  <a:srgbClr val="404040"/>
                </a:solidFill>
                <a:latin typeface="Mercury SSm A"/>
                <a:ea typeface="Source Sans Pro"/>
              </a:rPr>
              <a:t>Soluzioni Naturali (NBS).</a:t>
            </a:r>
          </a:p>
          <a:p>
            <a:pPr>
              <a:lnSpc>
                <a:spcPct val="100000"/>
              </a:lnSpc>
            </a:pPr>
            <a:endParaRPr lang="it-IT" sz="2000" b="1" spc="-1" dirty="0">
              <a:solidFill>
                <a:srgbClr val="404040"/>
              </a:solidFill>
              <a:latin typeface="Mercury SSm A"/>
              <a:ea typeface="Source Sans Pro"/>
            </a:endParaRPr>
          </a:p>
        </p:txBody>
      </p:sp>
      <p:pic>
        <p:nvPicPr>
          <p:cNvPr id="2" name="Immagine 1">
            <a:extLst>
              <a:ext uri="{FF2B5EF4-FFF2-40B4-BE49-F238E27FC236}">
                <a16:creationId xmlns:a16="http://schemas.microsoft.com/office/drawing/2014/main" id="{ABF98931-9906-D0DA-FE7A-3713CC0D6FAF}"/>
              </a:ext>
            </a:extLst>
          </p:cNvPr>
          <p:cNvPicPr>
            <a:picLocks noChangeAspect="1"/>
          </p:cNvPicPr>
          <p:nvPr/>
        </p:nvPicPr>
        <p:blipFill>
          <a:blip r:embed="rId11"/>
          <a:stretch>
            <a:fillRect/>
          </a:stretch>
        </p:blipFill>
        <p:spPr>
          <a:xfrm>
            <a:off x="11176381" y="2230067"/>
            <a:ext cx="829936" cy="1431551"/>
          </a:xfrm>
          <a:prstGeom prst="rect">
            <a:avLst/>
          </a:prstGeom>
        </p:spPr>
      </p:pic>
      <p:pic>
        <p:nvPicPr>
          <p:cNvPr id="3" name="Immagine 2">
            <a:extLst>
              <a:ext uri="{FF2B5EF4-FFF2-40B4-BE49-F238E27FC236}">
                <a16:creationId xmlns:a16="http://schemas.microsoft.com/office/drawing/2014/main" id="{D8F9543F-C30D-DD4E-A0F1-495BAFB48EC7}"/>
              </a:ext>
            </a:extLst>
          </p:cNvPr>
          <p:cNvPicPr>
            <a:picLocks noChangeAspect="1"/>
          </p:cNvPicPr>
          <p:nvPr/>
        </p:nvPicPr>
        <p:blipFill>
          <a:blip r:embed="rId12"/>
          <a:stretch>
            <a:fillRect/>
          </a:stretch>
        </p:blipFill>
        <p:spPr>
          <a:xfrm>
            <a:off x="9982900" y="3953705"/>
            <a:ext cx="2059880" cy="1534652"/>
          </a:xfrm>
          <a:prstGeom prst="rect">
            <a:avLst/>
          </a:prstGeom>
        </p:spPr>
      </p:pic>
      <p:pic>
        <p:nvPicPr>
          <p:cNvPr id="4" name="Immagine 3">
            <a:extLst>
              <a:ext uri="{FF2B5EF4-FFF2-40B4-BE49-F238E27FC236}">
                <a16:creationId xmlns:a16="http://schemas.microsoft.com/office/drawing/2014/main" id="{E0B4056A-FA26-4A23-63FE-B71E682812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17909" y="4346436"/>
            <a:ext cx="1802880" cy="1164360"/>
          </a:xfrm>
          <a:prstGeom prst="rect">
            <a:avLst/>
          </a:prstGeom>
        </p:spPr>
      </p:pic>
      <p:pic>
        <p:nvPicPr>
          <p:cNvPr id="8" name="Immagine 1">
            <a:extLst>
              <a:ext uri="{FF2B5EF4-FFF2-40B4-BE49-F238E27FC236}">
                <a16:creationId xmlns:a16="http://schemas.microsoft.com/office/drawing/2014/main" id="{099FCD0C-5782-BE05-0DD7-D6E6DFA423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67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F76D062E-A3FC-E544-91DC-3855527F54D7}"/>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7" name="Immagine 6">
            <a:extLst>
              <a:ext uri="{FF2B5EF4-FFF2-40B4-BE49-F238E27FC236}">
                <a16:creationId xmlns:a16="http://schemas.microsoft.com/office/drawing/2014/main" id="{3B441161-3B88-3F4B-A01A-FBC288E2B0ED}"/>
              </a:ext>
            </a:extLst>
          </p:cNvPr>
          <p:cNvPicPr>
            <a:picLocks noChangeAspect="1"/>
          </p:cNvPicPr>
          <p:nvPr/>
        </p:nvPicPr>
        <p:blipFill rotWithShape="1">
          <a:blip r:embed="rId3">
            <a:extLst>
              <a:ext uri="{28A0092B-C50C-407E-A947-70E740481C1C}">
                <a14:useLocalDpi xmlns:a14="http://schemas.microsoft.com/office/drawing/2010/main" val="0"/>
              </a:ext>
            </a:extLst>
          </a:blip>
          <a:srcRect l="4345" t="3088" r="2262"/>
          <a:stretch/>
        </p:blipFill>
        <p:spPr>
          <a:xfrm>
            <a:off x="2576196" y="2538735"/>
            <a:ext cx="2551336" cy="2041265"/>
          </a:xfrm>
          <a:prstGeom prst="rect">
            <a:avLst/>
          </a:prstGeom>
        </p:spPr>
      </p:pic>
      <p:sp>
        <p:nvSpPr>
          <p:cNvPr id="80" name="Rettangolo 79">
            <a:extLst>
              <a:ext uri="{FF2B5EF4-FFF2-40B4-BE49-F238E27FC236}">
                <a16:creationId xmlns:a16="http://schemas.microsoft.com/office/drawing/2014/main" id="{CF51F3AE-D906-9045-AACD-F4AF5AFE22A0}"/>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r>
              <a:rPr lang="it-IT" sz="1400" dirty="0">
                <a:solidFill>
                  <a:srgbClr val="002060"/>
                </a:solidFill>
                <a:latin typeface="+mj-lt"/>
                <a:cs typeface="Helvetica" panose="020B0604020202020204" pitchFamily="34" charset="0"/>
              </a:rPr>
              <a:t>- Trincee infiltranti e drenanti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2.100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670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1.430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0,038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194.351,58 €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IS25_Disconnessione via Labriola</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Labriola mediante realizzazione di sistemi di drenaggio urbano sostenibile quali aiuole, trincee drenanti</a:t>
            </a:r>
            <a:r>
              <a:rPr lang="it-IT" sz="1200" b="1" dirty="0">
                <a:latin typeface="+mj-lt"/>
              </a:rPr>
              <a:t> e pavimentazioni drenanti</a:t>
            </a:r>
            <a:r>
              <a:rPr lang="it-IT" sz="1200" b="1" i="0" u="none" strike="noStrike" baseline="0" dirty="0">
                <a:latin typeface="+mj-lt"/>
              </a:rPr>
              <a:t>.</a:t>
            </a:r>
          </a:p>
          <a:p>
            <a:pPr algn="l"/>
            <a:r>
              <a:rPr lang="it-IT" sz="1200" b="0" i="0" u="none" strike="noStrike" baseline="0" dirty="0">
                <a:latin typeface="+mj-lt"/>
              </a:rPr>
              <a:t>Il progetto prevede l’eliminazione dei parcheggi centrali a favore della creazione di un rain garden (circondato da trincea drenante per aumentarne la funzionalità) in cui verranno indirizzati tutti i deflussi generati nell’area. Gli stalli saranno realizzati con pavimentazione ad alta capacità drenante su fondo permeabile. L’organizzazione dell’area permetterà il consueto svolgimento del mercato settimanale.</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8771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a:p>
            <a:r>
              <a:rPr lang="it-IT" sz="1100" dirty="0">
                <a:solidFill>
                  <a:schemeClr val="accent1">
                    <a:lumMod val="75000"/>
                  </a:schemeClr>
                </a:solidFill>
                <a:latin typeface="+mj-lt"/>
                <a:cs typeface="Helvetica" panose="020B0604020202020204" pitchFamily="34" charset="0"/>
              </a:rPr>
              <a:t>: </a:t>
            </a:r>
            <a:endParaRPr lang="it-IT" sz="1100" dirty="0"/>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879610" y="3486824"/>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0828D6B0-C5E7-744C-80AA-40733BE61C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18BA0C44-76F9-AE40-8136-A8ECD14EAF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DE842FC0-25CB-D64B-9FA6-9BF0516372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2B98FD0E-9EF6-F944-B5E6-4AACE7FC2E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61AAD73F-4255-7141-8667-50B4BADE591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7702" y="4612719"/>
            <a:ext cx="441708" cy="441708"/>
          </a:xfrm>
          <a:prstGeom prst="rect">
            <a:avLst/>
          </a:prstGeom>
        </p:spPr>
      </p:pic>
      <p:pic>
        <p:nvPicPr>
          <p:cNvPr id="9" name="Immagine 8">
            <a:extLst>
              <a:ext uri="{FF2B5EF4-FFF2-40B4-BE49-F238E27FC236}">
                <a16:creationId xmlns:a16="http://schemas.microsoft.com/office/drawing/2014/main" id="{02AAB730-10E4-724F-BD55-BD56B434FBC9}"/>
              </a:ext>
            </a:extLst>
          </p:cNvPr>
          <p:cNvPicPr>
            <a:picLocks noChangeAspect="1"/>
          </p:cNvPicPr>
          <p:nvPr/>
        </p:nvPicPr>
        <p:blipFill rotWithShape="1">
          <a:blip r:embed="rId22">
            <a:extLst>
              <a:ext uri="{28A0092B-C50C-407E-A947-70E740481C1C}">
                <a14:useLocalDpi xmlns:a14="http://schemas.microsoft.com/office/drawing/2010/main" val="0"/>
              </a:ext>
            </a:extLst>
          </a:blip>
          <a:srcRect l="3796" t="4407" r="3563" b="4160"/>
          <a:stretch/>
        </p:blipFill>
        <p:spPr>
          <a:xfrm>
            <a:off x="5899458" y="2538735"/>
            <a:ext cx="2588838" cy="2041200"/>
          </a:xfrm>
          <a:prstGeom prst="rect">
            <a:avLst/>
          </a:prstGeom>
        </p:spPr>
      </p:pic>
    </p:spTree>
    <p:extLst>
      <p:ext uri="{BB962C8B-B14F-4D97-AF65-F5344CB8AC3E}">
        <p14:creationId xmlns:p14="http://schemas.microsoft.com/office/powerpoint/2010/main" val="519371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ttangolo 79">
            <a:extLst>
              <a:ext uri="{FF2B5EF4-FFF2-40B4-BE49-F238E27FC236}">
                <a16:creationId xmlns:a16="http://schemas.microsoft.com/office/drawing/2014/main" id="{36839474-E14F-5743-9CAB-39995A6949CD}"/>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5" name="Immagine 4">
            <a:extLst>
              <a:ext uri="{FF2B5EF4-FFF2-40B4-BE49-F238E27FC236}">
                <a16:creationId xmlns:a16="http://schemas.microsoft.com/office/drawing/2014/main" id="{DA246754-56C9-DF43-9470-01216B7AC757}"/>
              </a:ext>
            </a:extLst>
          </p:cNvPr>
          <p:cNvPicPr>
            <a:picLocks noChangeAspect="1"/>
          </p:cNvPicPr>
          <p:nvPr/>
        </p:nvPicPr>
        <p:blipFill rotWithShape="1">
          <a:blip r:embed="rId3">
            <a:extLst>
              <a:ext uri="{28A0092B-C50C-407E-A947-70E740481C1C}">
                <a14:useLocalDpi xmlns:a14="http://schemas.microsoft.com/office/drawing/2010/main" val="0"/>
              </a:ext>
            </a:extLst>
          </a:blip>
          <a:srcRect l="3979" t="5459" r="3274" b="11870"/>
          <a:stretch/>
        </p:blipFill>
        <p:spPr>
          <a:xfrm>
            <a:off x="6010933" y="2538464"/>
            <a:ext cx="2666762" cy="2077200"/>
          </a:xfrm>
          <a:prstGeom prst="rect">
            <a:avLst/>
          </a:prstGeom>
        </p:spPr>
      </p:pic>
      <p:sp>
        <p:nvSpPr>
          <p:cNvPr id="79" name="Rettangolo 78">
            <a:extLst>
              <a:ext uri="{FF2B5EF4-FFF2-40B4-BE49-F238E27FC236}">
                <a16:creationId xmlns:a16="http://schemas.microsoft.com/office/drawing/2014/main" id="{E807E567-FF16-2347-A709-97E054D77EC1}"/>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7" name="Immagine 6">
            <a:extLst>
              <a:ext uri="{FF2B5EF4-FFF2-40B4-BE49-F238E27FC236}">
                <a16:creationId xmlns:a16="http://schemas.microsoft.com/office/drawing/2014/main" id="{E656F209-4FC1-234C-8B6D-DDA97D3A97B8}"/>
              </a:ext>
            </a:extLst>
          </p:cNvPr>
          <p:cNvPicPr>
            <a:picLocks noChangeAspect="1"/>
          </p:cNvPicPr>
          <p:nvPr/>
        </p:nvPicPr>
        <p:blipFill rotWithShape="1">
          <a:blip r:embed="rId4">
            <a:extLst>
              <a:ext uri="{28A0092B-C50C-407E-A947-70E740481C1C}">
                <a14:useLocalDpi xmlns:a14="http://schemas.microsoft.com/office/drawing/2010/main" val="0"/>
              </a:ext>
            </a:extLst>
          </a:blip>
          <a:srcRect l="3014" t="5107" r="2441" b="11067"/>
          <a:stretch/>
        </p:blipFill>
        <p:spPr>
          <a:xfrm>
            <a:off x="2691426" y="2535242"/>
            <a:ext cx="2674978" cy="2077839"/>
          </a:xfrm>
          <a:prstGeom prst="rect">
            <a:avLst/>
          </a:prstGeom>
        </p:spPr>
      </p:pic>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693866"/>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Bacini di detenzione</a:t>
            </a:r>
          </a:p>
          <a:p>
            <a:pPr defTabSz="326578"/>
            <a:r>
              <a:rPr lang="it-IT" sz="1400" dirty="0">
                <a:solidFill>
                  <a:srgbClr val="002060"/>
                </a:solidFill>
                <a:latin typeface="+mj-lt"/>
                <a:cs typeface="Helvetica" panose="020B0604020202020204" pitchFamily="34" charset="0"/>
              </a:rPr>
              <a:t>- Pavimentazioni drenanti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15.187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11.056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4.131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19</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0,109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645.714,66 €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IS27_Disconnessione via </a:t>
            </a:r>
            <a:r>
              <a:rPr lang="it-IT" sz="1600" b="1" dirty="0" err="1">
                <a:solidFill>
                  <a:schemeClr val="accent1">
                    <a:lumMod val="75000"/>
                  </a:schemeClr>
                </a:solidFill>
                <a:latin typeface="+mj-lt"/>
                <a:cs typeface="Helvetica" panose="020B0604020202020204" pitchFamily="34" charset="0"/>
              </a:rPr>
              <a:t>Cornaggia</a:t>
            </a:r>
            <a:endParaRPr lang="it-IT" sz="1600" b="1" dirty="0">
              <a:solidFill>
                <a:schemeClr val="accent1">
                  <a:lumMod val="75000"/>
                </a:schemeClr>
              </a:solidFill>
              <a:latin typeface="+mj-lt"/>
              <a:cs typeface="Helvetica" panose="020B0604020202020204" pitchFamily="34" charset="0"/>
            </a:endParaRP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5432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just" defTabSz="326578"/>
            <a:r>
              <a:rPr lang="it-IT" sz="1200" b="1" dirty="0">
                <a:latin typeface="+mj-lt"/>
                <a:cs typeface="Helvetica" panose="020B0604020202020204" pitchFamily="34" charset="0"/>
              </a:rPr>
              <a:t>Descrizione intervento: Intervento di disconnessione della rete di via Cornaggia mediante realizzazione di sistemi di drenaggio urbano sostenibile (SUDS). Le opere privilegiano la possibilità di integrare la gestione sostenibile delle acque meteoriche del parcheggio con la riqualificazione dello spazio urbano, al fine di rendere lo stesso maggiormente fruibile.</a:t>
            </a:r>
          </a:p>
          <a:p>
            <a:pPr algn="l"/>
            <a:r>
              <a:rPr lang="it-IT" sz="1200" b="0" i="0" u="none" strike="noStrike" baseline="0" dirty="0">
                <a:latin typeface="+mj-lt"/>
              </a:rPr>
              <a:t>Il progetto prevede il mantenimento del corsello centrale con parcheggi a pettine e della pista ciclopedonale. Nella zona nord-est dell’area verde sarà realizzato un rain garden per la </a:t>
            </a:r>
            <a:r>
              <a:rPr lang="it-IT" sz="1200" dirty="0">
                <a:latin typeface="+mj-lt"/>
              </a:rPr>
              <a:t>gestione delle acque </a:t>
            </a:r>
            <a:r>
              <a:rPr lang="it-IT" sz="1200" b="0" i="0" u="none" strike="noStrike" baseline="0" dirty="0">
                <a:latin typeface="+mj-lt"/>
              </a:rPr>
              <a:t>del parcheggio. Le superfici degli stalli e dei percorsi sarà realizzata in material</a:t>
            </a:r>
            <a:r>
              <a:rPr lang="it-IT" sz="1200" dirty="0">
                <a:latin typeface="+mj-lt"/>
              </a:rPr>
              <a:t>e drenante.</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588319"/>
            <a:ext cx="769658" cy="264700"/>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pic>
        <p:nvPicPr>
          <p:cNvPr id="74" name="Elemento grafico 73" descr="Sostenibilità">
            <a:extLst>
              <a:ext uri="{FF2B5EF4-FFF2-40B4-BE49-F238E27FC236}">
                <a16:creationId xmlns:a16="http://schemas.microsoft.com/office/drawing/2014/main" id="{16FC1482-4A79-7842-94F9-BDB8446072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A2B5D640-A575-D146-ADE3-EF624749F0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4A998AED-4930-4040-B9D6-770F050A709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289B6DAD-6F39-A448-AB2C-45E000F2EB0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BFB9E912-E4AB-9A40-BC34-3C93A574F5C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57702" y="4612719"/>
            <a:ext cx="441708" cy="441708"/>
          </a:xfrm>
          <a:prstGeom prst="rect">
            <a:avLst/>
          </a:prstGeom>
        </p:spPr>
      </p:pic>
      <p:sp>
        <p:nvSpPr>
          <p:cNvPr id="81" name="Ovale 80">
            <a:extLst>
              <a:ext uri="{FF2B5EF4-FFF2-40B4-BE49-F238E27FC236}">
                <a16:creationId xmlns:a16="http://schemas.microsoft.com/office/drawing/2014/main" id="{54A10881-667C-8B4A-9D48-93810F63B03B}"/>
              </a:ext>
            </a:extLst>
          </p:cNvPr>
          <p:cNvSpPr/>
          <p:nvPr/>
        </p:nvSpPr>
        <p:spPr bwMode="auto">
          <a:xfrm>
            <a:off x="909451" y="3544274"/>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spTree>
    <p:extLst>
      <p:ext uri="{BB962C8B-B14F-4D97-AF65-F5344CB8AC3E}">
        <p14:creationId xmlns:p14="http://schemas.microsoft.com/office/powerpoint/2010/main" val="156245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ttangolo 73">
            <a:extLst>
              <a:ext uri="{FF2B5EF4-FFF2-40B4-BE49-F238E27FC236}">
                <a16:creationId xmlns:a16="http://schemas.microsoft.com/office/drawing/2014/main" id="{5868B08E-26EC-904E-A4EF-963DF59A3493}"/>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80" name="Rettangolo 79">
            <a:extLst>
              <a:ext uri="{FF2B5EF4-FFF2-40B4-BE49-F238E27FC236}">
                <a16:creationId xmlns:a16="http://schemas.microsoft.com/office/drawing/2014/main" id="{B88E55A6-2540-F94B-AC78-8A0A2E9534DE}"/>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693866"/>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1.655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116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1.539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7</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0,041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253.989,33 €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IS28_Disconnessione via Nenni</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015663"/>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del parcheggio di Via Pertini mediante</a:t>
            </a:r>
          </a:p>
          <a:p>
            <a:pPr algn="l"/>
            <a:r>
              <a:rPr lang="it-IT" sz="1200" b="1" i="0" u="none" strike="noStrike" baseline="0" dirty="0">
                <a:latin typeface="+mj-lt"/>
              </a:rPr>
              <a:t>realizzazione di sistemi di drenaggio urbano sostenibile quali aiuole e pavimentazioni drenanti.</a:t>
            </a:r>
          </a:p>
          <a:p>
            <a:pPr algn="l"/>
            <a:r>
              <a:rPr lang="it-IT" sz="1200" b="0" i="0" u="none" strike="noStrike" baseline="0" dirty="0">
                <a:latin typeface="+mj-lt"/>
              </a:rPr>
              <a:t>L’area sarà riconfigurata spostando i parcheggi e il corsello in adiacenza al confine con la caserma dei Carabinieri. La superficie che si libera nella porzione sud verrà adibita a marciapiede (collegamento tra via Pertini e via Pastrengo) affiancato da un rain garden alberato.</a:t>
            </a: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937603" y="3518730"/>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5" name="Elemento grafico 74" descr="Sostenibilità">
            <a:extLst>
              <a:ext uri="{FF2B5EF4-FFF2-40B4-BE49-F238E27FC236}">
                <a16:creationId xmlns:a16="http://schemas.microsoft.com/office/drawing/2014/main" id="{A8B742B3-2D59-DE4D-B948-77ABE4C0C8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1594" y="2604196"/>
            <a:ext cx="411949" cy="411949"/>
          </a:xfrm>
          <a:prstGeom prst="rect">
            <a:avLst/>
          </a:prstGeom>
        </p:spPr>
      </p:pic>
      <p:pic>
        <p:nvPicPr>
          <p:cNvPr id="76" name="Elemento grafico 75" descr="Albero caducifoglio">
            <a:extLst>
              <a:ext uri="{FF2B5EF4-FFF2-40B4-BE49-F238E27FC236}">
                <a16:creationId xmlns:a16="http://schemas.microsoft.com/office/drawing/2014/main" id="{167F639E-7517-E249-A82D-87730D3F17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6921" y="3890667"/>
            <a:ext cx="441708" cy="441708"/>
          </a:xfrm>
          <a:prstGeom prst="rect">
            <a:avLst/>
          </a:prstGeom>
        </p:spPr>
      </p:pic>
      <p:pic>
        <p:nvPicPr>
          <p:cNvPr id="77" name="Elemento grafico 76" descr="Euro">
            <a:extLst>
              <a:ext uri="{FF2B5EF4-FFF2-40B4-BE49-F238E27FC236}">
                <a16:creationId xmlns:a16="http://schemas.microsoft.com/office/drawing/2014/main" id="{8E9E2061-B27A-4B40-8B41-7EFC14ABA7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23837" y="5431848"/>
            <a:ext cx="441708" cy="441708"/>
          </a:xfrm>
          <a:prstGeom prst="rect">
            <a:avLst/>
          </a:prstGeom>
        </p:spPr>
      </p:pic>
      <p:pic>
        <p:nvPicPr>
          <p:cNvPr id="78" name="Elemento grafico 77" descr="Edile">
            <a:extLst>
              <a:ext uri="{FF2B5EF4-FFF2-40B4-BE49-F238E27FC236}">
                <a16:creationId xmlns:a16="http://schemas.microsoft.com/office/drawing/2014/main" id="{1CABF4EF-44AD-E341-BFBA-6E2F0AF2B43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3983" y="6217672"/>
            <a:ext cx="441708" cy="441708"/>
          </a:xfrm>
          <a:prstGeom prst="rect">
            <a:avLst/>
          </a:prstGeom>
        </p:spPr>
      </p:pic>
      <p:pic>
        <p:nvPicPr>
          <p:cNvPr id="79" name="Elemento grafico 78" descr="Saetta">
            <a:extLst>
              <a:ext uri="{FF2B5EF4-FFF2-40B4-BE49-F238E27FC236}">
                <a16:creationId xmlns:a16="http://schemas.microsoft.com/office/drawing/2014/main" id="{78F4A11E-BCA4-AA43-A63D-3295D4DA85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7702" y="4612719"/>
            <a:ext cx="441708" cy="441708"/>
          </a:xfrm>
          <a:prstGeom prst="rect">
            <a:avLst/>
          </a:prstGeom>
        </p:spPr>
      </p:pic>
      <p:pic>
        <p:nvPicPr>
          <p:cNvPr id="7" name="Immagine 6">
            <a:extLst>
              <a:ext uri="{FF2B5EF4-FFF2-40B4-BE49-F238E27FC236}">
                <a16:creationId xmlns:a16="http://schemas.microsoft.com/office/drawing/2014/main" id="{C2DCBC8F-C367-5747-9BD2-CCA73A0C7C5E}"/>
              </a:ext>
            </a:extLst>
          </p:cNvPr>
          <p:cNvPicPr>
            <a:picLocks noChangeAspect="1"/>
          </p:cNvPicPr>
          <p:nvPr/>
        </p:nvPicPr>
        <p:blipFill rotWithShape="1">
          <a:blip r:embed="rId21">
            <a:extLst>
              <a:ext uri="{28A0092B-C50C-407E-A947-70E740481C1C}">
                <a14:useLocalDpi xmlns:a14="http://schemas.microsoft.com/office/drawing/2010/main" val="0"/>
              </a:ext>
            </a:extLst>
          </a:blip>
          <a:srcRect l="6726" t="11188" r="3423" b="6691"/>
          <a:stretch/>
        </p:blipFill>
        <p:spPr>
          <a:xfrm>
            <a:off x="2568332" y="2794815"/>
            <a:ext cx="2901493" cy="1602872"/>
          </a:xfrm>
          <a:prstGeom prst="rect">
            <a:avLst/>
          </a:prstGeom>
        </p:spPr>
      </p:pic>
      <p:pic>
        <p:nvPicPr>
          <p:cNvPr id="9" name="Immagine 8">
            <a:extLst>
              <a:ext uri="{FF2B5EF4-FFF2-40B4-BE49-F238E27FC236}">
                <a16:creationId xmlns:a16="http://schemas.microsoft.com/office/drawing/2014/main" id="{EA7C6AE7-743F-DD4B-8BC0-E80802FF7611}"/>
              </a:ext>
            </a:extLst>
          </p:cNvPr>
          <p:cNvPicPr>
            <a:picLocks noChangeAspect="1"/>
          </p:cNvPicPr>
          <p:nvPr/>
        </p:nvPicPr>
        <p:blipFill rotWithShape="1">
          <a:blip r:embed="rId22">
            <a:extLst>
              <a:ext uri="{28A0092B-C50C-407E-A947-70E740481C1C}">
                <a14:useLocalDpi xmlns:a14="http://schemas.microsoft.com/office/drawing/2010/main" val="0"/>
              </a:ext>
            </a:extLst>
          </a:blip>
          <a:srcRect l="7388" t="5258" r="2416" b="16053"/>
          <a:stretch/>
        </p:blipFill>
        <p:spPr>
          <a:xfrm>
            <a:off x="5896944" y="2795687"/>
            <a:ext cx="2902654" cy="1602000"/>
          </a:xfrm>
          <a:prstGeom prst="rect">
            <a:avLst/>
          </a:prstGeom>
        </p:spPr>
      </p:pic>
    </p:spTree>
    <p:extLst>
      <p:ext uri="{BB962C8B-B14F-4D97-AF65-F5344CB8AC3E}">
        <p14:creationId xmlns:p14="http://schemas.microsoft.com/office/powerpoint/2010/main" val="3518955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2DDC6001-15DF-3141-B905-7083979166E4}"/>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80" name="Rettangolo 79">
            <a:extLst>
              <a:ext uri="{FF2B5EF4-FFF2-40B4-BE49-F238E27FC236}">
                <a16:creationId xmlns:a16="http://schemas.microsoft.com/office/drawing/2014/main" id="{BF0B6636-24C7-1945-BE67-873027B3D7F5}"/>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693866"/>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1.485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204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1.281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1</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0,034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214.574,50 €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IS30_Disconnessione via Cardinal Ferrari - Conciliazione </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del parcheggio di Via Cardinal Ferrari</a:t>
            </a:r>
          </a:p>
          <a:p>
            <a:pPr algn="l"/>
            <a:r>
              <a:rPr lang="it-IT" sz="1200" b="1" i="0" u="none" strike="noStrike" baseline="0" dirty="0">
                <a:latin typeface="+mj-lt"/>
              </a:rPr>
              <a:t>mediante realizzazione di sistemi di drenaggio urbano sostenibile quali aiuole e pavimentazioni drenanti.</a:t>
            </a:r>
            <a:endParaRPr lang="it-IT" sz="1200" b="1" dirty="0">
              <a:latin typeface="+mj-lt"/>
              <a:cs typeface="Helvetica" panose="020B0604020202020204" pitchFamily="34" charset="0"/>
            </a:endParaRPr>
          </a:p>
          <a:p>
            <a:pPr algn="l"/>
            <a:r>
              <a:rPr lang="it-IT" sz="1200" b="0" i="0" u="none" strike="noStrike" baseline="0" dirty="0">
                <a:latin typeface="+mj-lt"/>
              </a:rPr>
              <a:t>Il parcheggio sarà riconfigurato con l’entrata su via Cardinal Ferrari e l’uscita su via Conciliazione, traslata ad ovest rispetto allo stato di fatto. La disposizione dei parcheggi </a:t>
            </a:r>
            <a:r>
              <a:rPr lang="it-IT" sz="1200" dirty="0">
                <a:latin typeface="+mj-lt"/>
              </a:rPr>
              <a:t>sarà razionalizzata con l’obiettivo di semplificare una situazione di sosta, ad oggi, caotica. L’intera superficie del parcheggio sarà realizzata con materiale drenante.</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della qualità dell’acqua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Regolazione delle temperature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076392" y="3598358"/>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5864B272-6EC7-B54E-8D70-2696F1B19C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C5C40293-4C80-E344-9A8A-C65C4F2A5E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07FE950E-72AA-5E49-839F-05ED05D46D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AA464106-88B6-D94C-90BE-EE74C0E467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BA64377B-2B2C-FB4A-8B7D-93C45BEE9A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7702" y="4612719"/>
            <a:ext cx="441708" cy="441708"/>
          </a:xfrm>
          <a:prstGeom prst="rect">
            <a:avLst/>
          </a:prstGeom>
        </p:spPr>
      </p:pic>
      <p:pic>
        <p:nvPicPr>
          <p:cNvPr id="7" name="Immagine 6">
            <a:extLst>
              <a:ext uri="{FF2B5EF4-FFF2-40B4-BE49-F238E27FC236}">
                <a16:creationId xmlns:a16="http://schemas.microsoft.com/office/drawing/2014/main" id="{BB90309E-EF66-6248-AFDC-9C243C64D5BC}"/>
              </a:ext>
            </a:extLst>
          </p:cNvPr>
          <p:cNvPicPr>
            <a:picLocks noChangeAspect="1"/>
          </p:cNvPicPr>
          <p:nvPr/>
        </p:nvPicPr>
        <p:blipFill rotWithShape="1">
          <a:blip r:embed="rId21">
            <a:extLst>
              <a:ext uri="{28A0092B-C50C-407E-A947-70E740481C1C}">
                <a14:useLocalDpi xmlns:a14="http://schemas.microsoft.com/office/drawing/2010/main" val="0"/>
              </a:ext>
            </a:extLst>
          </a:blip>
          <a:srcRect l="6633" t="2877" r="1780" b="4296"/>
          <a:stretch/>
        </p:blipFill>
        <p:spPr>
          <a:xfrm>
            <a:off x="5899430" y="2707947"/>
            <a:ext cx="2891267" cy="1754805"/>
          </a:xfrm>
          <a:prstGeom prst="rect">
            <a:avLst/>
          </a:prstGeom>
        </p:spPr>
      </p:pic>
      <p:pic>
        <p:nvPicPr>
          <p:cNvPr id="9" name="Immagine 8">
            <a:extLst>
              <a:ext uri="{FF2B5EF4-FFF2-40B4-BE49-F238E27FC236}">
                <a16:creationId xmlns:a16="http://schemas.microsoft.com/office/drawing/2014/main" id="{705CBC24-A32E-D442-B6C0-42A2CB21A935}"/>
              </a:ext>
            </a:extLst>
          </p:cNvPr>
          <p:cNvPicPr>
            <a:picLocks noChangeAspect="1"/>
          </p:cNvPicPr>
          <p:nvPr/>
        </p:nvPicPr>
        <p:blipFill rotWithShape="1">
          <a:blip r:embed="rId22">
            <a:extLst>
              <a:ext uri="{28A0092B-C50C-407E-A947-70E740481C1C}">
                <a14:useLocalDpi xmlns:a14="http://schemas.microsoft.com/office/drawing/2010/main" val="0"/>
              </a:ext>
            </a:extLst>
          </a:blip>
          <a:srcRect l="6353" t="7625" r="6801" b="11068"/>
          <a:stretch/>
        </p:blipFill>
        <p:spPr>
          <a:xfrm>
            <a:off x="2578652" y="2703389"/>
            <a:ext cx="2895883" cy="1756800"/>
          </a:xfrm>
          <a:prstGeom prst="rect">
            <a:avLst/>
          </a:prstGeom>
        </p:spPr>
      </p:pic>
    </p:spTree>
    <p:extLst>
      <p:ext uri="{BB962C8B-B14F-4D97-AF65-F5344CB8AC3E}">
        <p14:creationId xmlns:p14="http://schemas.microsoft.com/office/powerpoint/2010/main" val="306399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ttangolo 79">
            <a:extLst>
              <a:ext uri="{FF2B5EF4-FFF2-40B4-BE49-F238E27FC236}">
                <a16:creationId xmlns:a16="http://schemas.microsoft.com/office/drawing/2014/main" id="{9DC2CD67-B4A7-D849-81BD-B2E4DD669BFB}"/>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9" name="Immagine 8">
            <a:extLst>
              <a:ext uri="{FF2B5EF4-FFF2-40B4-BE49-F238E27FC236}">
                <a16:creationId xmlns:a16="http://schemas.microsoft.com/office/drawing/2014/main" id="{40DD4984-1E29-4345-9DBA-05BA8DCE4A8C}"/>
              </a:ext>
            </a:extLst>
          </p:cNvPr>
          <p:cNvPicPr>
            <a:picLocks noChangeAspect="1"/>
          </p:cNvPicPr>
          <p:nvPr/>
        </p:nvPicPr>
        <p:blipFill rotWithShape="1">
          <a:blip r:embed="rId3">
            <a:extLst>
              <a:ext uri="{28A0092B-C50C-407E-A947-70E740481C1C}">
                <a14:useLocalDpi xmlns:a14="http://schemas.microsoft.com/office/drawing/2010/main" val="0"/>
              </a:ext>
            </a:extLst>
          </a:blip>
          <a:srcRect l="1774" t="1612" r="13283" b="375"/>
          <a:stretch/>
        </p:blipFill>
        <p:spPr>
          <a:xfrm>
            <a:off x="6339073" y="2526517"/>
            <a:ext cx="2011982" cy="2340000"/>
          </a:xfrm>
          <a:prstGeom prst="rect">
            <a:avLst/>
          </a:prstGeom>
        </p:spPr>
      </p:pic>
      <p:sp>
        <p:nvSpPr>
          <p:cNvPr id="79" name="Rettangolo 78">
            <a:extLst>
              <a:ext uri="{FF2B5EF4-FFF2-40B4-BE49-F238E27FC236}">
                <a16:creationId xmlns:a16="http://schemas.microsoft.com/office/drawing/2014/main" id="{9F76F4CB-8405-AF47-B9E9-8A5A0476229F}"/>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7" name="Immagine 6">
            <a:extLst>
              <a:ext uri="{FF2B5EF4-FFF2-40B4-BE49-F238E27FC236}">
                <a16:creationId xmlns:a16="http://schemas.microsoft.com/office/drawing/2014/main" id="{34F77B4B-A410-B548-90A7-A0CC38BF7C2C}"/>
              </a:ext>
            </a:extLst>
          </p:cNvPr>
          <p:cNvPicPr>
            <a:picLocks noChangeAspect="1"/>
          </p:cNvPicPr>
          <p:nvPr/>
        </p:nvPicPr>
        <p:blipFill rotWithShape="1">
          <a:blip r:embed="rId4">
            <a:extLst>
              <a:ext uri="{28A0092B-C50C-407E-A947-70E740481C1C}">
                <a14:useLocalDpi xmlns:a14="http://schemas.microsoft.com/office/drawing/2010/main" val="0"/>
              </a:ext>
            </a:extLst>
          </a:blip>
          <a:srcRect r="13696" b="2896"/>
          <a:stretch/>
        </p:blipFill>
        <p:spPr>
          <a:xfrm>
            <a:off x="3085256" y="2524372"/>
            <a:ext cx="2044560" cy="2340000"/>
          </a:xfrm>
          <a:prstGeom prst="rect">
            <a:avLst/>
          </a:prstGeom>
        </p:spPr>
      </p:pic>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Trincee infiltranti e drenanti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2.400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546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1.854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2</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0,049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268.308,61 €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IS35_Disconnessione vicolo Secchi</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200329"/>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Vicolo Secchi mediante realizzazione di sistemi di drenaggio urbano sostenibile quali aiuole, trincee drenanti</a:t>
            </a:r>
            <a:r>
              <a:rPr lang="it-IT" sz="1200" b="1" dirty="0">
                <a:latin typeface="+mj-lt"/>
              </a:rPr>
              <a:t> e pavimentazioni drenanti.</a:t>
            </a:r>
            <a:endParaRPr lang="it-IT" sz="1200" b="0" i="0" u="none" strike="noStrike" baseline="0" dirty="0">
              <a:latin typeface="+mj-lt"/>
            </a:endParaRPr>
          </a:p>
          <a:p>
            <a:pPr algn="l"/>
            <a:r>
              <a:rPr lang="it-IT" sz="1200" b="0" i="0" u="none" strike="noStrike" baseline="0" dirty="0">
                <a:latin typeface="+mj-lt"/>
              </a:rPr>
              <a:t>La configurazione del parcheggio rimarrà invariata in quanto l’utilizzo dello spazio risulta già ottimale. Per la gestione delle acque di deflusso, si è lavorato nelle aiuole collocate tra le file centrali dei parcheggi, creando </a:t>
            </a:r>
            <a:r>
              <a:rPr lang="it-IT" sz="1200" dirty="0">
                <a:latin typeface="+mj-lt"/>
              </a:rPr>
              <a:t>due aiuole continue che ospiteranno le trincee drenanti. </a:t>
            </a:r>
            <a:r>
              <a:rPr lang="it-IT" sz="1200" b="0" i="0" u="none" strike="noStrike" baseline="0" dirty="0">
                <a:latin typeface="+mj-lt"/>
              </a:rPr>
              <a:t>Le superfici degli stalli verranno realizzate con pavimentazione ad alta capacità drenante.</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della qualità dell’acqua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Regolazione delle temperature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187455" y="3802542"/>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7330CD9E-96BD-7140-8458-ADCF1AB679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985950E0-2B92-4842-AD86-135323C6F5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B58DA5E8-14B8-8441-A665-FBB3FA0132B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629DB788-B55A-4C46-AB6B-180DEC099EA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6BCFCEFC-617D-B04F-A1BD-55EA7EC9066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57702" y="4612719"/>
            <a:ext cx="441708" cy="441708"/>
          </a:xfrm>
          <a:prstGeom prst="rect">
            <a:avLst/>
          </a:prstGeom>
        </p:spPr>
      </p:pic>
    </p:spTree>
    <p:extLst>
      <p:ext uri="{BB962C8B-B14F-4D97-AF65-F5344CB8AC3E}">
        <p14:creationId xmlns:p14="http://schemas.microsoft.com/office/powerpoint/2010/main" val="406988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6FD3FCF4-0F1F-014D-A5C3-6C07C7F3F3F2}"/>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80" name="Rettangolo 79">
            <a:extLst>
              <a:ext uri="{FF2B5EF4-FFF2-40B4-BE49-F238E27FC236}">
                <a16:creationId xmlns:a16="http://schemas.microsoft.com/office/drawing/2014/main" id="{38D6A8A5-21A8-484C-87C7-AC7C15D3F4FD}"/>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r>
              <a:rPr lang="it-IT" sz="1400" dirty="0">
                <a:solidFill>
                  <a:srgbClr val="002060"/>
                </a:solidFill>
                <a:latin typeface="+mj-lt"/>
                <a:cs typeface="Helvetica" panose="020B0604020202020204" pitchFamily="34" charset="0"/>
              </a:rPr>
              <a:t>- Deimpermeabilizzazioni</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4.697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1.351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3.346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21</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0,088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270.031,09 €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IS37_Disconnessione via Moscova</a:t>
            </a: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200329"/>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di Via Moscova mediante realizzazione di sistemi di drenaggio urbano sostenibile quali aiuole e pavimentazioni drenanti.</a:t>
            </a:r>
          </a:p>
          <a:p>
            <a:pPr algn="l"/>
            <a:r>
              <a:rPr lang="it-IT" sz="1200" dirty="0">
                <a:latin typeface="+mj-lt"/>
                <a:cs typeface="Helvetica" panose="020B0604020202020204" pitchFamily="34" charset="0"/>
              </a:rPr>
              <a:t>L’area 1 verrà lievemente riconfigurata, mantenendo la quota di parcheggi e ampliando la fascia verde lungo via Moscova per ospitare un rain garden funzionale alla raccolta e alla gestione delle acque. </a:t>
            </a:r>
          </a:p>
          <a:p>
            <a:pPr algn="l"/>
            <a:r>
              <a:rPr lang="it-IT" sz="1200" dirty="0">
                <a:latin typeface="+mj-lt"/>
                <a:cs typeface="Helvetica" panose="020B0604020202020204" pitchFamily="34" charset="0"/>
              </a:rPr>
              <a:t>L’area 2 vedrà una riduzione del numero di stalli in favore della realizzazione di un’area verde molto ampia che avrà funzione di rain garden.</a:t>
            </a: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qualità dell’aria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Aumento della biodiversità</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330836" y="3818156"/>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AA00C2F1-9FB6-6E40-9755-CE99950D76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8539F5E6-21CC-6348-9B1E-50E019121F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45B432E7-205A-A948-B6A2-A712616AB35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53D41B3D-3B02-6742-8DBB-43151A4619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D621F88E-BBDF-AE4B-8A18-AC2A9382041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57702" y="4612719"/>
            <a:ext cx="441708" cy="441708"/>
          </a:xfrm>
          <a:prstGeom prst="rect">
            <a:avLst/>
          </a:prstGeom>
        </p:spPr>
      </p:pic>
      <p:pic>
        <p:nvPicPr>
          <p:cNvPr id="7" name="Immagine 6">
            <a:extLst>
              <a:ext uri="{FF2B5EF4-FFF2-40B4-BE49-F238E27FC236}">
                <a16:creationId xmlns:a16="http://schemas.microsoft.com/office/drawing/2014/main" id="{AF95A611-3402-E04D-9403-BD22D0BDEA9A}"/>
              </a:ext>
            </a:extLst>
          </p:cNvPr>
          <p:cNvPicPr>
            <a:picLocks noChangeAspect="1"/>
          </p:cNvPicPr>
          <p:nvPr/>
        </p:nvPicPr>
        <p:blipFill rotWithShape="1">
          <a:blip r:embed="rId21">
            <a:extLst>
              <a:ext uri="{28A0092B-C50C-407E-A947-70E740481C1C}">
                <a14:useLocalDpi xmlns:a14="http://schemas.microsoft.com/office/drawing/2010/main" val="0"/>
              </a:ext>
            </a:extLst>
          </a:blip>
          <a:srcRect l="4455" t="4051" r="3111" b="30681"/>
          <a:stretch/>
        </p:blipFill>
        <p:spPr>
          <a:xfrm>
            <a:off x="5898587" y="2917546"/>
            <a:ext cx="2907264" cy="1548000"/>
          </a:xfrm>
          <a:prstGeom prst="rect">
            <a:avLst/>
          </a:prstGeom>
        </p:spPr>
      </p:pic>
      <p:pic>
        <p:nvPicPr>
          <p:cNvPr id="14" name="Immagine 13">
            <a:extLst>
              <a:ext uri="{FF2B5EF4-FFF2-40B4-BE49-F238E27FC236}">
                <a16:creationId xmlns:a16="http://schemas.microsoft.com/office/drawing/2014/main" id="{DAB60839-AE38-2140-9369-2D1C7C6AFABD}"/>
              </a:ext>
            </a:extLst>
          </p:cNvPr>
          <p:cNvPicPr>
            <a:picLocks noChangeAspect="1"/>
          </p:cNvPicPr>
          <p:nvPr/>
        </p:nvPicPr>
        <p:blipFill rotWithShape="1">
          <a:blip r:embed="rId22">
            <a:extLst>
              <a:ext uri="{28A0092B-C50C-407E-A947-70E740481C1C}">
                <a14:useLocalDpi xmlns:a14="http://schemas.microsoft.com/office/drawing/2010/main" val="0"/>
              </a:ext>
            </a:extLst>
          </a:blip>
          <a:srcRect l="4016" t="6918" r="2750" b="32005"/>
          <a:stretch/>
        </p:blipFill>
        <p:spPr>
          <a:xfrm>
            <a:off x="2573456" y="2915296"/>
            <a:ext cx="2907016" cy="1548000"/>
          </a:xfrm>
          <a:prstGeom prst="rect">
            <a:avLst/>
          </a:prstGeom>
        </p:spPr>
      </p:pic>
    </p:spTree>
    <p:extLst>
      <p:ext uri="{BB962C8B-B14F-4D97-AF65-F5344CB8AC3E}">
        <p14:creationId xmlns:p14="http://schemas.microsoft.com/office/powerpoint/2010/main" val="3830763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ttangolo 78">
            <a:extLst>
              <a:ext uri="{FF2B5EF4-FFF2-40B4-BE49-F238E27FC236}">
                <a16:creationId xmlns:a16="http://schemas.microsoft.com/office/drawing/2014/main" id="{FF95C926-E5C9-1C45-8E05-6514AE070044}"/>
              </a:ext>
            </a:extLst>
          </p:cNvPr>
          <p:cNvSpPr/>
          <p:nvPr/>
        </p:nvSpPr>
        <p:spPr bwMode="auto">
          <a:xfrm>
            <a:off x="2555975" y="2517666"/>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7" name="Immagine 6">
            <a:extLst>
              <a:ext uri="{FF2B5EF4-FFF2-40B4-BE49-F238E27FC236}">
                <a16:creationId xmlns:a16="http://schemas.microsoft.com/office/drawing/2014/main" id="{D44E1F03-A9EB-8446-AE7D-51B45E77BF91}"/>
              </a:ext>
            </a:extLst>
          </p:cNvPr>
          <p:cNvPicPr>
            <a:picLocks noChangeAspect="1"/>
          </p:cNvPicPr>
          <p:nvPr/>
        </p:nvPicPr>
        <p:blipFill rotWithShape="1">
          <a:blip r:embed="rId3">
            <a:extLst>
              <a:ext uri="{28A0092B-C50C-407E-A947-70E740481C1C}">
                <a14:useLocalDpi xmlns:a14="http://schemas.microsoft.com/office/drawing/2010/main" val="0"/>
              </a:ext>
            </a:extLst>
          </a:blip>
          <a:srcRect l="6183" t="5760" r="10952" b="5890"/>
          <a:stretch/>
        </p:blipFill>
        <p:spPr>
          <a:xfrm>
            <a:off x="2587830" y="2524808"/>
            <a:ext cx="2311377" cy="2334087"/>
          </a:xfrm>
          <a:prstGeom prst="rect">
            <a:avLst/>
          </a:prstGeom>
        </p:spPr>
      </p:pic>
      <p:sp>
        <p:nvSpPr>
          <p:cNvPr id="80" name="Rettangolo 79">
            <a:extLst>
              <a:ext uri="{FF2B5EF4-FFF2-40B4-BE49-F238E27FC236}">
                <a16:creationId xmlns:a16="http://schemas.microsoft.com/office/drawing/2014/main" id="{37F244A4-0259-0842-8927-1554D0795BF9}"/>
              </a:ext>
            </a:extLst>
          </p:cNvPr>
          <p:cNvSpPr/>
          <p:nvPr/>
        </p:nvSpPr>
        <p:spPr bwMode="auto">
          <a:xfrm>
            <a:off x="5875726" y="2517665"/>
            <a:ext cx="2938676" cy="234780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pic>
        <p:nvPicPr>
          <p:cNvPr id="11" name="Immagine 10">
            <a:extLst>
              <a:ext uri="{FF2B5EF4-FFF2-40B4-BE49-F238E27FC236}">
                <a16:creationId xmlns:a16="http://schemas.microsoft.com/office/drawing/2014/main" id="{232261E1-BE83-0B49-81E3-472664E76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0" y="2762296"/>
            <a:ext cx="2620528" cy="1854000"/>
          </a:xfrm>
          <a:prstGeom prst="rect">
            <a:avLst/>
          </a:prstGeom>
        </p:spPr>
      </p:pic>
      <p:pic>
        <p:nvPicPr>
          <p:cNvPr id="6" name="Immagine 5">
            <a:extLst>
              <a:ext uri="{FF2B5EF4-FFF2-40B4-BE49-F238E27FC236}">
                <a16:creationId xmlns:a16="http://schemas.microsoft.com/office/drawing/2014/main" id="{92EC50C6-C49D-2D4E-984A-6591091A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2" y="1144067"/>
            <a:ext cx="2299958" cy="1627200"/>
          </a:xfrm>
          <a:prstGeom prst="rect">
            <a:avLst/>
          </a:prstGeom>
        </p:spPr>
      </p:pic>
      <p:sp>
        <p:nvSpPr>
          <p:cNvPr id="70" name="Freeform 67">
            <a:extLst>
              <a:ext uri="{FF2B5EF4-FFF2-40B4-BE49-F238E27FC236}">
                <a16:creationId xmlns:a16="http://schemas.microsoft.com/office/drawing/2014/main" id="{EA72182C-A92A-49FD-B2D5-6DB768CF7DEC}"/>
              </a:ext>
            </a:extLst>
          </p:cNvPr>
          <p:cNvSpPr>
            <a:spLocks/>
          </p:cNvSpPr>
          <p:nvPr/>
        </p:nvSpPr>
        <p:spPr bwMode="auto">
          <a:xfrm>
            <a:off x="3749267" y="5860142"/>
            <a:ext cx="5375183" cy="800554"/>
          </a:xfrm>
          <a:custGeom>
            <a:avLst/>
            <a:gdLst>
              <a:gd name="T0" fmla="*/ 8064 w 8064"/>
              <a:gd name="T1" fmla="*/ 0 h 706"/>
              <a:gd name="T2" fmla="*/ 8064 w 8064"/>
              <a:gd name="T3" fmla="*/ 0 h 706"/>
              <a:gd name="T4" fmla="*/ 0 w 8064"/>
              <a:gd name="T5" fmla="*/ 0 h 706"/>
              <a:gd name="T6" fmla="*/ 0 w 8064"/>
              <a:gd name="T7" fmla="*/ 706 h 706"/>
              <a:gd name="T8" fmla="*/ 8064 w 8064"/>
              <a:gd name="T9" fmla="*/ 706 h 706"/>
              <a:gd name="T10" fmla="*/ 8064 w 8064"/>
              <a:gd name="T11" fmla="*/ 0 h 706"/>
            </a:gdLst>
            <a:ahLst/>
            <a:cxnLst>
              <a:cxn ang="0">
                <a:pos x="T0" y="T1"/>
              </a:cxn>
              <a:cxn ang="0">
                <a:pos x="T2" y="T3"/>
              </a:cxn>
              <a:cxn ang="0">
                <a:pos x="T4" y="T5"/>
              </a:cxn>
              <a:cxn ang="0">
                <a:pos x="T6" y="T7"/>
              </a:cxn>
              <a:cxn ang="0">
                <a:pos x="T8" y="T9"/>
              </a:cxn>
              <a:cxn ang="0">
                <a:pos x="T10" y="T11"/>
              </a:cxn>
            </a:cxnLst>
            <a:rect l="0" t="0" r="r" b="b"/>
            <a:pathLst>
              <a:path w="8064" h="706">
                <a:moveTo>
                  <a:pt x="8064" y="0"/>
                </a:moveTo>
                <a:lnTo>
                  <a:pt x="8064" y="0"/>
                </a:lnTo>
                <a:lnTo>
                  <a:pt x="0" y="0"/>
                </a:lnTo>
                <a:lnTo>
                  <a:pt x="0" y="706"/>
                </a:lnTo>
                <a:lnTo>
                  <a:pt x="8064" y="706"/>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1" name="Freeform 68">
            <a:extLst>
              <a:ext uri="{FF2B5EF4-FFF2-40B4-BE49-F238E27FC236}">
                <a16:creationId xmlns:a16="http://schemas.microsoft.com/office/drawing/2014/main" id="{07A90010-E043-4D66-923E-E8066C189CAA}"/>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close/>
              </a:path>
            </a:pathLst>
          </a:custGeom>
          <a:solidFill>
            <a:srgbClr val="D4B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72" name="Freeform 69">
            <a:extLst>
              <a:ext uri="{FF2B5EF4-FFF2-40B4-BE49-F238E27FC236}">
                <a16:creationId xmlns:a16="http://schemas.microsoft.com/office/drawing/2014/main" id="{198D2358-0FE6-430D-92B6-4DCA373A6409}"/>
              </a:ext>
            </a:extLst>
          </p:cNvPr>
          <p:cNvSpPr>
            <a:spLocks/>
          </p:cNvSpPr>
          <p:nvPr/>
        </p:nvSpPr>
        <p:spPr bwMode="auto">
          <a:xfrm>
            <a:off x="1524000" y="5860143"/>
            <a:ext cx="9144000" cy="0"/>
          </a:xfrm>
          <a:custGeom>
            <a:avLst/>
            <a:gdLst>
              <a:gd name="T0" fmla="*/ 8064 w 8064"/>
              <a:gd name="T1" fmla="*/ 1688 w 8064"/>
              <a:gd name="T2" fmla="*/ 0 w 8064"/>
              <a:gd name="T3" fmla="*/ 8064 w 8064"/>
            </a:gdLst>
            <a:ahLst/>
            <a:cxnLst>
              <a:cxn ang="0">
                <a:pos x="T0" y="0"/>
              </a:cxn>
              <a:cxn ang="0">
                <a:pos x="T1" y="0"/>
              </a:cxn>
              <a:cxn ang="0">
                <a:pos x="T2" y="0"/>
              </a:cxn>
              <a:cxn ang="0">
                <a:pos x="T3" y="0"/>
              </a:cxn>
            </a:cxnLst>
            <a:rect l="0" t="0" r="r" b="b"/>
            <a:pathLst>
              <a:path w="8064">
                <a:moveTo>
                  <a:pt x="8064" y="0"/>
                </a:moveTo>
                <a:lnTo>
                  <a:pt x="1688" y="0"/>
                </a:lnTo>
                <a:lnTo>
                  <a:pt x="0" y="0"/>
                </a:lnTo>
                <a:lnTo>
                  <a:pt x="80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defTabSz="326578"/>
            <a:endParaRPr lang="it-IT" sz="1286">
              <a:solidFill>
                <a:prstClr val="black"/>
              </a:solidFill>
              <a:latin typeface="Calibri" panose="020F0502020204030204"/>
            </a:endParaRPr>
          </a:p>
        </p:txBody>
      </p:sp>
      <p:grpSp>
        <p:nvGrpSpPr>
          <p:cNvPr id="82" name="Gruppo 81">
            <a:extLst>
              <a:ext uri="{FF2B5EF4-FFF2-40B4-BE49-F238E27FC236}">
                <a16:creationId xmlns:a16="http://schemas.microsoft.com/office/drawing/2014/main" id="{950481C6-4FB1-46EC-B980-FD3ADA67C8FB}"/>
              </a:ext>
            </a:extLst>
          </p:cNvPr>
          <p:cNvGrpSpPr>
            <a:grpSpLocks noChangeAspect="1"/>
          </p:cNvGrpSpPr>
          <p:nvPr/>
        </p:nvGrpSpPr>
        <p:grpSpPr>
          <a:xfrm>
            <a:off x="103351" y="75446"/>
            <a:ext cx="616032" cy="616032"/>
            <a:chOff x="2117558" y="613610"/>
            <a:chExt cx="7892716" cy="7892716"/>
          </a:xfrm>
        </p:grpSpPr>
        <p:sp>
          <p:nvSpPr>
            <p:cNvPr id="83" name="Goccia 82">
              <a:extLst>
                <a:ext uri="{FF2B5EF4-FFF2-40B4-BE49-F238E27FC236}">
                  <a16:creationId xmlns:a16="http://schemas.microsoft.com/office/drawing/2014/main" id="{92BD7ABD-B81A-4D73-876A-CA0902393A9F}"/>
                </a:ext>
              </a:extLst>
            </p:cNvPr>
            <p:cNvSpPr/>
            <p:nvPr/>
          </p:nvSpPr>
          <p:spPr bwMode="auto">
            <a:xfrm>
              <a:off x="2117558" y="613610"/>
              <a:ext cx="7892716" cy="7892716"/>
            </a:xfrm>
            <a:prstGeom prst="teardrop">
              <a:avLst/>
            </a:prstGeom>
            <a:noFill/>
            <a:ln w="38100">
              <a:solidFill>
                <a:srgbClr val="5B9BD5"/>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4" name="Goccia 83">
              <a:extLst>
                <a:ext uri="{FF2B5EF4-FFF2-40B4-BE49-F238E27FC236}">
                  <a16:creationId xmlns:a16="http://schemas.microsoft.com/office/drawing/2014/main" id="{86B39F5B-249B-4EDA-B0E0-729345B7C515}"/>
                </a:ext>
              </a:extLst>
            </p:cNvPr>
            <p:cNvSpPr/>
            <p:nvPr/>
          </p:nvSpPr>
          <p:spPr bwMode="auto">
            <a:xfrm rot="19057658">
              <a:off x="3402800" y="6089640"/>
              <a:ext cx="1049077" cy="1077636"/>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5" name="Goccia 84">
              <a:extLst>
                <a:ext uri="{FF2B5EF4-FFF2-40B4-BE49-F238E27FC236}">
                  <a16:creationId xmlns:a16="http://schemas.microsoft.com/office/drawing/2014/main" id="{C7A0E154-6D17-4961-AD1E-AFF8C40B1B73}"/>
                </a:ext>
              </a:extLst>
            </p:cNvPr>
            <p:cNvSpPr/>
            <p:nvPr/>
          </p:nvSpPr>
          <p:spPr bwMode="auto">
            <a:xfrm rot="20075758">
              <a:off x="6382704" y="1298771"/>
              <a:ext cx="1431961" cy="147094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6" name="Goccia 85">
              <a:extLst>
                <a:ext uri="{FF2B5EF4-FFF2-40B4-BE49-F238E27FC236}">
                  <a16:creationId xmlns:a16="http://schemas.microsoft.com/office/drawing/2014/main" id="{BD6E2F8C-BA48-4158-936C-D20060D1A9F1}"/>
                </a:ext>
              </a:extLst>
            </p:cNvPr>
            <p:cNvSpPr/>
            <p:nvPr/>
          </p:nvSpPr>
          <p:spPr bwMode="auto">
            <a:xfrm rot="19057658">
              <a:off x="4925634" y="6776879"/>
              <a:ext cx="1066636" cy="1095674"/>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7" name="Goccia 86">
              <a:extLst>
                <a:ext uri="{FF2B5EF4-FFF2-40B4-BE49-F238E27FC236}">
                  <a16:creationId xmlns:a16="http://schemas.microsoft.com/office/drawing/2014/main" id="{0ACD4DE4-4F62-484B-A9D7-7C8E8943EAA2}"/>
                </a:ext>
              </a:extLst>
            </p:cNvPr>
            <p:cNvSpPr/>
            <p:nvPr/>
          </p:nvSpPr>
          <p:spPr bwMode="auto">
            <a:xfrm rot="19057658">
              <a:off x="6365145" y="6126522"/>
              <a:ext cx="1045085" cy="1073535"/>
            </a:xfrm>
            <a:prstGeom prst="teardrop">
              <a:avLst/>
            </a:prstGeom>
            <a:solidFill>
              <a:srgbClr val="5B9BD5"/>
            </a:solidFill>
            <a:ln>
              <a:noFill/>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sp>
          <p:nvSpPr>
            <p:cNvPr id="89" name="Ovale 88">
              <a:extLst>
                <a:ext uri="{FF2B5EF4-FFF2-40B4-BE49-F238E27FC236}">
                  <a16:creationId xmlns:a16="http://schemas.microsoft.com/office/drawing/2014/main" id="{C5D44BB4-22F3-4766-93B8-0F8D163CBA5C}"/>
                </a:ext>
              </a:extLst>
            </p:cNvPr>
            <p:cNvSpPr/>
            <p:nvPr/>
          </p:nvSpPr>
          <p:spPr bwMode="auto">
            <a:xfrm>
              <a:off x="2731892" y="283479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0" name="Ovale 89">
              <a:extLst>
                <a:ext uri="{FF2B5EF4-FFF2-40B4-BE49-F238E27FC236}">
                  <a16:creationId xmlns:a16="http://schemas.microsoft.com/office/drawing/2014/main" id="{5502F0C3-09E9-4578-9DD1-4CD535484E70}"/>
                </a:ext>
              </a:extLst>
            </p:cNvPr>
            <p:cNvSpPr/>
            <p:nvPr/>
          </p:nvSpPr>
          <p:spPr bwMode="auto">
            <a:xfrm>
              <a:off x="3069956" y="3728554"/>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1" name="Ovale 90">
              <a:extLst>
                <a:ext uri="{FF2B5EF4-FFF2-40B4-BE49-F238E27FC236}">
                  <a16:creationId xmlns:a16="http://schemas.microsoft.com/office/drawing/2014/main" id="{275DDAF3-550D-4AF4-BDDA-2BCC424A7479}"/>
                </a:ext>
              </a:extLst>
            </p:cNvPr>
            <p:cNvSpPr/>
            <p:nvPr/>
          </p:nvSpPr>
          <p:spPr bwMode="auto">
            <a:xfrm>
              <a:off x="3583849" y="432096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5" name="Ovale 94">
              <a:extLst>
                <a:ext uri="{FF2B5EF4-FFF2-40B4-BE49-F238E27FC236}">
                  <a16:creationId xmlns:a16="http://schemas.microsoft.com/office/drawing/2014/main" id="{265DA84E-6D9D-469A-910D-E801370BC7CC}"/>
                </a:ext>
              </a:extLst>
            </p:cNvPr>
            <p:cNvSpPr/>
            <p:nvPr/>
          </p:nvSpPr>
          <p:spPr bwMode="auto">
            <a:xfrm>
              <a:off x="4230811" y="483130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6" name="Ovale 95">
              <a:extLst>
                <a:ext uri="{FF2B5EF4-FFF2-40B4-BE49-F238E27FC236}">
                  <a16:creationId xmlns:a16="http://schemas.microsoft.com/office/drawing/2014/main" id="{FE59D1F1-9ABD-4051-A80A-F13BCA09806C}"/>
                </a:ext>
              </a:extLst>
            </p:cNvPr>
            <p:cNvSpPr/>
            <p:nvPr/>
          </p:nvSpPr>
          <p:spPr bwMode="auto">
            <a:xfrm>
              <a:off x="4346955" y="55998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7" name="Ovale 96">
              <a:extLst>
                <a:ext uri="{FF2B5EF4-FFF2-40B4-BE49-F238E27FC236}">
                  <a16:creationId xmlns:a16="http://schemas.microsoft.com/office/drawing/2014/main" id="{54AC730C-974D-4E0D-80EA-F5C8FA8E4EBF}"/>
                </a:ext>
              </a:extLst>
            </p:cNvPr>
            <p:cNvSpPr/>
            <p:nvPr/>
          </p:nvSpPr>
          <p:spPr bwMode="auto">
            <a:xfrm>
              <a:off x="5060521" y="512871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98" name="Ovale 97">
              <a:extLst>
                <a:ext uri="{FF2B5EF4-FFF2-40B4-BE49-F238E27FC236}">
                  <a16:creationId xmlns:a16="http://schemas.microsoft.com/office/drawing/2014/main" id="{17A3121D-0A1C-4D24-B982-4F759F448C31}"/>
                </a:ext>
              </a:extLst>
            </p:cNvPr>
            <p:cNvSpPr/>
            <p:nvPr/>
          </p:nvSpPr>
          <p:spPr bwMode="auto">
            <a:xfrm>
              <a:off x="3599780" y="236068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0" name="Ovale 99">
              <a:extLst>
                <a:ext uri="{FF2B5EF4-FFF2-40B4-BE49-F238E27FC236}">
                  <a16:creationId xmlns:a16="http://schemas.microsoft.com/office/drawing/2014/main" id="{4213A521-D765-4404-8A38-B430FBD182B4}"/>
                </a:ext>
              </a:extLst>
            </p:cNvPr>
            <p:cNvSpPr/>
            <p:nvPr/>
          </p:nvSpPr>
          <p:spPr bwMode="auto">
            <a:xfrm>
              <a:off x="4377607" y="280508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1" name="Ovale 100">
              <a:extLst>
                <a:ext uri="{FF2B5EF4-FFF2-40B4-BE49-F238E27FC236}">
                  <a16:creationId xmlns:a16="http://schemas.microsoft.com/office/drawing/2014/main" id="{0BC406C9-B363-4C22-A51F-1916725AFA67}"/>
                </a:ext>
              </a:extLst>
            </p:cNvPr>
            <p:cNvSpPr/>
            <p:nvPr/>
          </p:nvSpPr>
          <p:spPr bwMode="auto">
            <a:xfrm>
              <a:off x="3700146" y="3205767"/>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3" name="Ovale 102">
              <a:extLst>
                <a:ext uri="{FF2B5EF4-FFF2-40B4-BE49-F238E27FC236}">
                  <a16:creationId xmlns:a16="http://schemas.microsoft.com/office/drawing/2014/main" id="{2795D608-DE52-4980-9E17-BBCF8B464BB7}"/>
                </a:ext>
              </a:extLst>
            </p:cNvPr>
            <p:cNvSpPr/>
            <p:nvPr/>
          </p:nvSpPr>
          <p:spPr bwMode="auto">
            <a:xfrm>
              <a:off x="4340539" y="387775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4" name="Ovale 103">
              <a:extLst>
                <a:ext uri="{FF2B5EF4-FFF2-40B4-BE49-F238E27FC236}">
                  <a16:creationId xmlns:a16="http://schemas.microsoft.com/office/drawing/2014/main" id="{6E783A48-F1D5-4743-B411-30727897338F}"/>
                </a:ext>
              </a:extLst>
            </p:cNvPr>
            <p:cNvSpPr/>
            <p:nvPr/>
          </p:nvSpPr>
          <p:spPr bwMode="auto">
            <a:xfrm>
              <a:off x="5183104" y="273080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5" name="Ovale 104">
              <a:extLst>
                <a:ext uri="{FF2B5EF4-FFF2-40B4-BE49-F238E27FC236}">
                  <a16:creationId xmlns:a16="http://schemas.microsoft.com/office/drawing/2014/main" id="{A787145E-35D3-4EFE-ADAE-C0243DED6130}"/>
                </a:ext>
              </a:extLst>
            </p:cNvPr>
            <p:cNvSpPr/>
            <p:nvPr/>
          </p:nvSpPr>
          <p:spPr bwMode="auto">
            <a:xfrm>
              <a:off x="6157765" y="300575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6" name="Ovale 105">
              <a:extLst>
                <a:ext uri="{FF2B5EF4-FFF2-40B4-BE49-F238E27FC236}">
                  <a16:creationId xmlns:a16="http://schemas.microsoft.com/office/drawing/2014/main" id="{FB98AF13-FA2F-4D8D-8323-9B7B880E27FD}"/>
                </a:ext>
              </a:extLst>
            </p:cNvPr>
            <p:cNvSpPr/>
            <p:nvPr/>
          </p:nvSpPr>
          <p:spPr bwMode="auto">
            <a:xfrm>
              <a:off x="6901572" y="3230091"/>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09" name="Ovale 108">
              <a:extLst>
                <a:ext uri="{FF2B5EF4-FFF2-40B4-BE49-F238E27FC236}">
                  <a16:creationId xmlns:a16="http://schemas.microsoft.com/office/drawing/2014/main" id="{0E96F941-5EA8-48A0-B3E9-D8C63010E4E2}"/>
                </a:ext>
              </a:extLst>
            </p:cNvPr>
            <p:cNvSpPr/>
            <p:nvPr/>
          </p:nvSpPr>
          <p:spPr bwMode="auto">
            <a:xfrm>
              <a:off x="7685679" y="2856503"/>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0" name="Ovale 109">
              <a:extLst>
                <a:ext uri="{FF2B5EF4-FFF2-40B4-BE49-F238E27FC236}">
                  <a16:creationId xmlns:a16="http://schemas.microsoft.com/office/drawing/2014/main" id="{BF50609A-D98E-41E3-B92F-A3A5FF653048}"/>
                </a:ext>
              </a:extLst>
            </p:cNvPr>
            <p:cNvSpPr/>
            <p:nvPr/>
          </p:nvSpPr>
          <p:spPr bwMode="auto">
            <a:xfrm>
              <a:off x="8288437" y="225858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3" name="Ovale 112">
              <a:extLst>
                <a:ext uri="{FF2B5EF4-FFF2-40B4-BE49-F238E27FC236}">
                  <a16:creationId xmlns:a16="http://schemas.microsoft.com/office/drawing/2014/main" id="{21EEED31-B34E-4ECC-868D-AAB4CC5FCD9A}"/>
                </a:ext>
              </a:extLst>
            </p:cNvPr>
            <p:cNvSpPr/>
            <p:nvPr/>
          </p:nvSpPr>
          <p:spPr bwMode="auto">
            <a:xfrm>
              <a:off x="8475629" y="313057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4" name="Ovale 113">
              <a:extLst>
                <a:ext uri="{FF2B5EF4-FFF2-40B4-BE49-F238E27FC236}">
                  <a16:creationId xmlns:a16="http://schemas.microsoft.com/office/drawing/2014/main" id="{2A4B74EC-17A1-4EF0-9CFC-4B6CC18CDD79}"/>
                </a:ext>
              </a:extLst>
            </p:cNvPr>
            <p:cNvSpPr/>
            <p:nvPr/>
          </p:nvSpPr>
          <p:spPr bwMode="auto">
            <a:xfrm>
              <a:off x="5073328" y="4313490"/>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5" name="Ovale 114">
              <a:extLst>
                <a:ext uri="{FF2B5EF4-FFF2-40B4-BE49-F238E27FC236}">
                  <a16:creationId xmlns:a16="http://schemas.microsoft.com/office/drawing/2014/main" id="{97F64C5A-8D87-44FB-884E-E752BB7975D2}"/>
                </a:ext>
              </a:extLst>
            </p:cNvPr>
            <p:cNvSpPr/>
            <p:nvPr/>
          </p:nvSpPr>
          <p:spPr bwMode="auto">
            <a:xfrm>
              <a:off x="5159041" y="351972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6" name="Ovale 115">
              <a:extLst>
                <a:ext uri="{FF2B5EF4-FFF2-40B4-BE49-F238E27FC236}">
                  <a16:creationId xmlns:a16="http://schemas.microsoft.com/office/drawing/2014/main" id="{6A6CBFDD-1CC6-488F-815D-DEB1422024C7}"/>
                </a:ext>
              </a:extLst>
            </p:cNvPr>
            <p:cNvSpPr/>
            <p:nvPr/>
          </p:nvSpPr>
          <p:spPr bwMode="auto">
            <a:xfrm>
              <a:off x="5952076" y="3893312"/>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7" name="Ovale 116">
              <a:extLst>
                <a:ext uri="{FF2B5EF4-FFF2-40B4-BE49-F238E27FC236}">
                  <a16:creationId xmlns:a16="http://schemas.microsoft.com/office/drawing/2014/main" id="{1B3FC9CA-8FB0-4E51-B0EF-247E28F52CF9}"/>
                </a:ext>
              </a:extLst>
            </p:cNvPr>
            <p:cNvSpPr/>
            <p:nvPr/>
          </p:nvSpPr>
          <p:spPr bwMode="auto">
            <a:xfrm>
              <a:off x="5903038" y="475575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8" name="Ovale 117">
              <a:extLst>
                <a:ext uri="{FF2B5EF4-FFF2-40B4-BE49-F238E27FC236}">
                  <a16:creationId xmlns:a16="http://schemas.microsoft.com/office/drawing/2014/main" id="{56F3164A-5F5A-49AC-B0BD-F7862AAE4596}"/>
                </a:ext>
              </a:extLst>
            </p:cNvPr>
            <p:cNvSpPr/>
            <p:nvPr/>
          </p:nvSpPr>
          <p:spPr bwMode="auto">
            <a:xfrm>
              <a:off x="6845928" y="497834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19" name="Ovale 118">
              <a:extLst>
                <a:ext uri="{FF2B5EF4-FFF2-40B4-BE49-F238E27FC236}">
                  <a16:creationId xmlns:a16="http://schemas.microsoft.com/office/drawing/2014/main" id="{7A229DD1-FE0D-4BEA-A992-F5475E9C49FB}"/>
                </a:ext>
              </a:extLst>
            </p:cNvPr>
            <p:cNvSpPr/>
            <p:nvPr/>
          </p:nvSpPr>
          <p:spPr bwMode="auto">
            <a:xfrm>
              <a:off x="8143191" y="6630008"/>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0" name="Ovale 119">
              <a:extLst>
                <a:ext uri="{FF2B5EF4-FFF2-40B4-BE49-F238E27FC236}">
                  <a16:creationId xmlns:a16="http://schemas.microsoft.com/office/drawing/2014/main" id="{31158A12-C9C1-4795-ADD1-8BBE9B1A7727}"/>
                </a:ext>
              </a:extLst>
            </p:cNvPr>
            <p:cNvSpPr/>
            <p:nvPr/>
          </p:nvSpPr>
          <p:spPr bwMode="auto">
            <a:xfrm>
              <a:off x="6881145" y="4133726"/>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1" name="Ovale 120">
              <a:extLst>
                <a:ext uri="{FF2B5EF4-FFF2-40B4-BE49-F238E27FC236}">
                  <a16:creationId xmlns:a16="http://schemas.microsoft.com/office/drawing/2014/main" id="{DDA1D2DA-2A1C-4FBA-BE4F-3C6B3AB64697}"/>
                </a:ext>
              </a:extLst>
            </p:cNvPr>
            <p:cNvSpPr/>
            <p:nvPr/>
          </p:nvSpPr>
          <p:spPr bwMode="auto">
            <a:xfrm>
              <a:off x="7772613" y="3697119"/>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sp>
          <p:nvSpPr>
            <p:cNvPr id="122" name="Ovale 121">
              <a:extLst>
                <a:ext uri="{FF2B5EF4-FFF2-40B4-BE49-F238E27FC236}">
                  <a16:creationId xmlns:a16="http://schemas.microsoft.com/office/drawing/2014/main" id="{34ADF6C3-42E2-491C-B053-A180B042A4AC}"/>
                </a:ext>
              </a:extLst>
            </p:cNvPr>
            <p:cNvSpPr/>
            <p:nvPr/>
          </p:nvSpPr>
          <p:spPr bwMode="auto">
            <a:xfrm>
              <a:off x="7648747" y="4537735"/>
              <a:ext cx="747175" cy="747175"/>
            </a:xfrm>
            <a:prstGeom prst="ellipse">
              <a:avLst/>
            </a:prstGeom>
            <a:solidFill>
              <a:schemeClr val="bg1">
                <a:lumMod val="65000"/>
              </a:schemeClr>
            </a:solidFill>
            <a:ln>
              <a:noFill/>
            </a:ln>
          </p:spPr>
          <p:txBody>
            <a:bodyPr vert="horz" wrap="square" lIns="65314" tIns="32657" rIns="65314" bIns="32657" numCol="1" rtlCol="0" anchor="t" anchorCtr="0" compatLnSpc="1">
              <a:prstTxWarp prst="textNoShape">
                <a:avLst/>
              </a:prstTxWarp>
            </a:bodyPr>
            <a:lstStyle/>
            <a:p>
              <a:pPr defTabSz="326578"/>
              <a:endParaRPr lang="it-IT" sz="1286" dirty="0">
                <a:solidFill>
                  <a:prstClr val="black"/>
                </a:solidFill>
                <a:latin typeface="Calibri" panose="020F0502020204030204"/>
              </a:endParaRPr>
            </a:p>
          </p:txBody>
        </p:sp>
      </p:grpSp>
      <p:cxnSp>
        <p:nvCxnSpPr>
          <p:cNvPr id="15" name="Connettore diritto 14">
            <a:extLst>
              <a:ext uri="{FF2B5EF4-FFF2-40B4-BE49-F238E27FC236}">
                <a16:creationId xmlns:a16="http://schemas.microsoft.com/office/drawing/2014/main" id="{0DB721DF-B048-4F0D-88A5-D162F8883BAE}"/>
              </a:ext>
            </a:extLst>
          </p:cNvPr>
          <p:cNvCxnSpPr>
            <a:cxnSpLocks/>
          </p:cNvCxnSpPr>
          <p:nvPr/>
        </p:nvCxnSpPr>
        <p:spPr>
          <a:xfrm flipH="1" flipV="1">
            <a:off x="1022195" y="1541180"/>
            <a:ext cx="258529" cy="1805431"/>
          </a:xfrm>
          <a:prstGeom prst="line">
            <a:avLst/>
          </a:prstGeom>
          <a:ln w="9525" cap="flat" cmpd="sng" algn="ctr">
            <a:solidFill>
              <a:srgbClr val="5D8AA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1" name="Gruppo 20">
            <a:extLst>
              <a:ext uri="{FF2B5EF4-FFF2-40B4-BE49-F238E27FC236}">
                <a16:creationId xmlns:a16="http://schemas.microsoft.com/office/drawing/2014/main" id="{A5371F7B-EA5B-2EFB-677F-D661C03A8A2F}"/>
              </a:ext>
            </a:extLst>
          </p:cNvPr>
          <p:cNvGrpSpPr/>
          <p:nvPr/>
        </p:nvGrpSpPr>
        <p:grpSpPr>
          <a:xfrm>
            <a:off x="370156" y="5028940"/>
            <a:ext cx="1821136" cy="893535"/>
            <a:chOff x="337265" y="5828638"/>
            <a:chExt cx="1821136" cy="893535"/>
          </a:xfrm>
        </p:grpSpPr>
        <p:sp>
          <p:nvSpPr>
            <p:cNvPr id="2" name="Rettangolo 1">
              <a:extLst>
                <a:ext uri="{FF2B5EF4-FFF2-40B4-BE49-F238E27FC236}">
                  <a16:creationId xmlns:a16="http://schemas.microsoft.com/office/drawing/2014/main" id="{373380E4-F913-4849-9047-370209EAA1AC}"/>
                </a:ext>
              </a:extLst>
            </p:cNvPr>
            <p:cNvSpPr/>
            <p:nvPr/>
          </p:nvSpPr>
          <p:spPr bwMode="auto">
            <a:xfrm>
              <a:off x="337265" y="5828638"/>
              <a:ext cx="1821136" cy="893535"/>
            </a:xfrm>
            <a:prstGeom prst="rect">
              <a:avLst/>
            </a:prstGeom>
            <a:solidFill>
              <a:schemeClr val="bg1"/>
            </a:solidFill>
            <a:ln w="9525">
              <a:solidFill>
                <a:schemeClr val="bg1"/>
              </a:solidFill>
              <a:round/>
              <a:headEnd/>
              <a:tailEnd/>
            </a:ln>
          </p:spPr>
          <p:txBody>
            <a:bodyPr vert="horz" wrap="square" lIns="65314" tIns="32657" rIns="65314" bIns="32657" numCol="1" rtlCol="0" anchor="t" anchorCtr="0" compatLnSpc="1">
              <a:prstTxWarp prst="textNoShape">
                <a:avLst/>
              </a:prstTxWarp>
            </a:bodyPr>
            <a:lstStyle/>
            <a:p>
              <a:pPr defTabSz="326578"/>
              <a:endParaRPr lang="it-IT" sz="1286">
                <a:solidFill>
                  <a:prstClr val="black"/>
                </a:solidFill>
                <a:latin typeface="Calibri" panose="020F0502020204030204"/>
              </a:endParaRPr>
            </a:p>
          </p:txBody>
        </p:sp>
        <p:pic>
          <p:nvPicPr>
            <p:cNvPr id="102" name="Immagine 101">
              <a:extLst>
                <a:ext uri="{FF2B5EF4-FFF2-40B4-BE49-F238E27FC236}">
                  <a16:creationId xmlns:a16="http://schemas.microsoft.com/office/drawing/2014/main" id="{078DF7C2-52C4-4038-9C14-218C250B84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17"/>
            <a:stretch/>
          </p:blipFill>
          <p:spPr>
            <a:xfrm>
              <a:off x="350872" y="5841122"/>
              <a:ext cx="1351644" cy="412321"/>
            </a:xfrm>
            <a:prstGeom prst="rect">
              <a:avLst/>
            </a:prstGeom>
          </p:spPr>
        </p:pic>
        <p:pic>
          <p:nvPicPr>
            <p:cNvPr id="111" name="Immagine 110">
              <a:extLst>
                <a:ext uri="{FF2B5EF4-FFF2-40B4-BE49-F238E27FC236}">
                  <a16:creationId xmlns:a16="http://schemas.microsoft.com/office/drawing/2014/main" id="{5CB9CFF0-6298-4D27-ABF0-2041A544D5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2036" y="5851316"/>
              <a:ext cx="371286" cy="418728"/>
            </a:xfrm>
            <a:prstGeom prst="rect">
              <a:avLst/>
            </a:prstGeom>
          </p:spPr>
        </p:pic>
        <p:pic>
          <p:nvPicPr>
            <p:cNvPr id="132" name="Immagine 131">
              <a:extLst>
                <a:ext uri="{FF2B5EF4-FFF2-40B4-BE49-F238E27FC236}">
                  <a16:creationId xmlns:a16="http://schemas.microsoft.com/office/drawing/2014/main" id="{8C4ABF24-038E-41D1-A1B5-9BDE25A03C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871" y="6313191"/>
              <a:ext cx="793066" cy="317226"/>
            </a:xfrm>
            <a:prstGeom prst="rect">
              <a:avLst/>
            </a:prstGeom>
          </p:spPr>
        </p:pic>
        <p:pic>
          <p:nvPicPr>
            <p:cNvPr id="133" name="Immagine 132">
              <a:extLst>
                <a:ext uri="{FF2B5EF4-FFF2-40B4-BE49-F238E27FC236}">
                  <a16:creationId xmlns:a16="http://schemas.microsoft.com/office/drawing/2014/main" id="{66537271-6038-431D-9E82-5B5B05B07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2849" y="6471736"/>
              <a:ext cx="413463" cy="171965"/>
            </a:xfrm>
            <a:prstGeom prst="rect">
              <a:avLst/>
            </a:prstGeom>
          </p:spPr>
        </p:pic>
      </p:grpSp>
      <p:sp>
        <p:nvSpPr>
          <p:cNvPr id="4" name="CasellaDiTesto 3">
            <a:extLst>
              <a:ext uri="{FF2B5EF4-FFF2-40B4-BE49-F238E27FC236}">
                <a16:creationId xmlns:a16="http://schemas.microsoft.com/office/drawing/2014/main" id="{01036948-831F-3EFC-B1F5-4C9C7DFEA97E}"/>
              </a:ext>
            </a:extLst>
          </p:cNvPr>
          <p:cNvSpPr txBox="1"/>
          <p:nvPr/>
        </p:nvSpPr>
        <p:spPr>
          <a:xfrm>
            <a:off x="6930325" y="25705"/>
            <a:ext cx="5231453" cy="369332"/>
          </a:xfrm>
          <a:prstGeom prst="rect">
            <a:avLst/>
          </a:prstGeom>
          <a:noFill/>
        </p:spPr>
        <p:txBody>
          <a:bodyPr wrap="square" rtlCol="0">
            <a:spAutoFit/>
          </a:bodyPr>
          <a:lstStyle/>
          <a:p>
            <a:pPr algn="r"/>
            <a:r>
              <a:rPr lang="it-IT" b="1" dirty="0">
                <a:latin typeface="+mj-lt"/>
                <a:cs typeface="Helvetica" panose="020B0604020202020204" pitchFamily="34" charset="0"/>
              </a:rPr>
              <a:t>Comune di Rho</a:t>
            </a:r>
          </a:p>
        </p:txBody>
      </p:sp>
      <p:sp>
        <p:nvSpPr>
          <p:cNvPr id="10" name="CasellaDiTesto 9">
            <a:extLst>
              <a:ext uri="{FF2B5EF4-FFF2-40B4-BE49-F238E27FC236}">
                <a16:creationId xmlns:a16="http://schemas.microsoft.com/office/drawing/2014/main" id="{A662CEA2-492F-E664-E09C-8B09F687A7CF}"/>
              </a:ext>
            </a:extLst>
          </p:cNvPr>
          <p:cNvSpPr txBox="1"/>
          <p:nvPr/>
        </p:nvSpPr>
        <p:spPr>
          <a:xfrm>
            <a:off x="9608629" y="1160755"/>
            <a:ext cx="2701136" cy="5478423"/>
          </a:xfrm>
          <a:prstGeom prst="rect">
            <a:avLst/>
          </a:prstGeom>
          <a:noFill/>
        </p:spPr>
        <p:txBody>
          <a:bodyPr wrap="square">
            <a:spAutoFit/>
          </a:bodyPr>
          <a:lstStyle/>
          <a:p>
            <a:pPr defTabSz="326578"/>
            <a:r>
              <a:rPr lang="it-IT" sz="1400" dirty="0">
                <a:solidFill>
                  <a:srgbClr val="002060"/>
                </a:solidFill>
                <a:latin typeface="+mj-lt"/>
                <a:cs typeface="Helvetica" panose="020B0604020202020204" pitchFamily="34" charset="0"/>
              </a:rPr>
              <a:t>Tipologia NBS prevalente:</a:t>
            </a:r>
          </a:p>
          <a:p>
            <a:pPr defTabSz="326578"/>
            <a:r>
              <a:rPr lang="it-IT" sz="1400" dirty="0">
                <a:solidFill>
                  <a:srgbClr val="002060"/>
                </a:solidFill>
                <a:latin typeface="+mj-lt"/>
                <a:cs typeface="Helvetica" panose="020B0604020202020204" pitchFamily="34" charset="0"/>
              </a:rPr>
              <a:t>- Pavimentazioni drenanti</a:t>
            </a:r>
          </a:p>
          <a:p>
            <a:pPr defTabSz="326578"/>
            <a:r>
              <a:rPr lang="it-IT" sz="1400" dirty="0">
                <a:solidFill>
                  <a:srgbClr val="002060"/>
                </a:solidFill>
                <a:latin typeface="+mj-lt"/>
                <a:cs typeface="Helvetica" panose="020B0604020202020204" pitchFamily="34" charset="0"/>
              </a:rPr>
              <a:t>- Bacini di detenzione</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Area rigenerata: 3.798 m</a:t>
            </a:r>
            <a:r>
              <a:rPr lang="it-IT" sz="1400" baseline="30000" dirty="0">
                <a:solidFill>
                  <a:srgbClr val="002060"/>
                </a:solidFill>
                <a:latin typeface="+mj-lt"/>
                <a:cs typeface="Helvetica" panose="020B0604020202020204" pitchFamily="34" charset="0"/>
              </a:rPr>
              <a:t>2</a:t>
            </a:r>
            <a:r>
              <a:rPr lang="it-IT" sz="1400" dirty="0">
                <a:solidFill>
                  <a:srgbClr val="002060"/>
                </a:solidFill>
                <a:latin typeface="+mj-lt"/>
                <a:cs typeface="Helvetica" panose="020B0604020202020204" pitchFamily="34" charset="0"/>
              </a:rPr>
              <a:t> di cui:</a:t>
            </a: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verde: 1.034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 superfice drenata: 2.764 m</a:t>
            </a:r>
            <a:r>
              <a:rPr lang="it-IT" sz="1400" baseline="30000" dirty="0">
                <a:solidFill>
                  <a:srgbClr val="002060"/>
                </a:solidFill>
                <a:latin typeface="+mj-lt"/>
                <a:cs typeface="Helvetica" panose="020B0604020202020204" pitchFamily="34" charset="0"/>
              </a:rPr>
              <a:t>2</a:t>
            </a:r>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Numero nuove piante: 16</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Risparmio energetico previsto: 0,073 TEP</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Costo dell’opera oneri inclusi: 327.143,61 €</a:t>
            </a:r>
          </a:p>
          <a:p>
            <a:pPr defTabSz="326578"/>
            <a:endParaRPr lang="it-IT" sz="1400" dirty="0">
              <a:solidFill>
                <a:srgbClr val="002060"/>
              </a:solidFill>
              <a:latin typeface="+mj-lt"/>
              <a:cs typeface="Helvetica" panose="020B0604020202020204" pitchFamily="34" charset="0"/>
            </a:endParaRPr>
          </a:p>
          <a:p>
            <a:pPr defTabSz="326578"/>
            <a:endParaRPr lang="it-IT" sz="1400" dirty="0">
              <a:solidFill>
                <a:srgbClr val="002060"/>
              </a:solidFill>
              <a:latin typeface="+mj-lt"/>
              <a:cs typeface="Helvetica" panose="020B0604020202020204" pitchFamily="34" charset="0"/>
            </a:endParaRPr>
          </a:p>
          <a:p>
            <a:pPr defTabSz="326578"/>
            <a:r>
              <a:rPr lang="it-IT" sz="1400" dirty="0">
                <a:solidFill>
                  <a:srgbClr val="002060"/>
                </a:solidFill>
                <a:latin typeface="+mj-lt"/>
                <a:cs typeface="Helvetica" panose="020B0604020202020204" pitchFamily="34" charset="0"/>
              </a:rPr>
              <a:t>Fine lavori: marzo 2026</a:t>
            </a:r>
          </a:p>
        </p:txBody>
      </p:sp>
      <p:sp>
        <p:nvSpPr>
          <p:cNvPr id="12" name="CasellaDiTesto 11">
            <a:extLst>
              <a:ext uri="{FF2B5EF4-FFF2-40B4-BE49-F238E27FC236}">
                <a16:creationId xmlns:a16="http://schemas.microsoft.com/office/drawing/2014/main" id="{954B79E0-45C6-F4EE-B34D-FB7176114557}"/>
              </a:ext>
            </a:extLst>
          </p:cNvPr>
          <p:cNvSpPr txBox="1"/>
          <p:nvPr/>
        </p:nvSpPr>
        <p:spPr>
          <a:xfrm>
            <a:off x="2472138" y="414014"/>
            <a:ext cx="6304488" cy="338554"/>
          </a:xfrm>
          <a:prstGeom prst="rect">
            <a:avLst/>
          </a:prstGeom>
          <a:noFill/>
        </p:spPr>
        <p:txBody>
          <a:bodyPr wrap="square">
            <a:spAutoFit/>
          </a:bodyPr>
          <a:lstStyle/>
          <a:p>
            <a:pPr algn="just" defTabSz="326578"/>
            <a:r>
              <a:rPr lang="it-IT" sz="1600" b="1" dirty="0">
                <a:solidFill>
                  <a:schemeClr val="accent1">
                    <a:lumMod val="75000"/>
                  </a:schemeClr>
                </a:solidFill>
                <a:latin typeface="+mj-lt"/>
                <a:cs typeface="Helvetica" panose="020B0604020202020204" pitchFamily="34" charset="0"/>
              </a:rPr>
              <a:t>IS39_Disconnessione via </a:t>
            </a:r>
            <a:r>
              <a:rPr lang="it-IT" sz="1600" b="1" dirty="0" err="1">
                <a:solidFill>
                  <a:schemeClr val="accent1">
                    <a:lumMod val="75000"/>
                  </a:schemeClr>
                </a:solidFill>
                <a:latin typeface="+mj-lt"/>
                <a:cs typeface="Helvetica" panose="020B0604020202020204" pitchFamily="34" charset="0"/>
              </a:rPr>
              <a:t>Montenevoso</a:t>
            </a:r>
            <a:endParaRPr lang="it-IT" sz="1600" b="1" dirty="0">
              <a:solidFill>
                <a:schemeClr val="accent1">
                  <a:lumMod val="75000"/>
                </a:schemeClr>
              </a:solidFill>
              <a:latin typeface="+mj-lt"/>
              <a:cs typeface="Helvetica" panose="020B0604020202020204" pitchFamily="34" charset="0"/>
            </a:endParaRPr>
          </a:p>
        </p:txBody>
      </p:sp>
      <p:sp>
        <p:nvSpPr>
          <p:cNvPr id="20" name="CasellaDiTesto 19">
            <a:extLst>
              <a:ext uri="{FF2B5EF4-FFF2-40B4-BE49-F238E27FC236}">
                <a16:creationId xmlns:a16="http://schemas.microsoft.com/office/drawing/2014/main" id="{2450B4D7-2D8F-CDBF-548B-E2E6AC9A5610}"/>
              </a:ext>
            </a:extLst>
          </p:cNvPr>
          <p:cNvSpPr txBox="1"/>
          <p:nvPr/>
        </p:nvSpPr>
        <p:spPr>
          <a:xfrm>
            <a:off x="2565243" y="6572751"/>
            <a:ext cx="6211384" cy="261610"/>
          </a:xfrm>
          <a:prstGeom prst="rect">
            <a:avLst/>
          </a:prstGeom>
          <a:noFill/>
        </p:spPr>
        <p:txBody>
          <a:bodyPr wrap="square">
            <a:spAutoFit/>
          </a:bodyPr>
          <a:lstStyle/>
          <a:p>
            <a:pPr algn="ctr" defTabSz="326578"/>
            <a:r>
              <a:rPr lang="it-IT" sz="1100" dirty="0">
                <a:solidFill>
                  <a:schemeClr val="tx1">
                    <a:lumMod val="65000"/>
                    <a:lumOff val="35000"/>
                  </a:schemeClr>
                </a:solidFill>
                <a:latin typeface="+mj-lt"/>
                <a:cs typeface="Helvetica" panose="020B0604020202020204" pitchFamily="34" charset="0"/>
              </a:rPr>
              <a:t>Città Metropolitana di Milano Finanziamento PNRR M5C2 – Investimento 2.2 – PIANI URBANI INTEGRATI</a:t>
            </a:r>
          </a:p>
        </p:txBody>
      </p:sp>
      <p:sp>
        <p:nvSpPr>
          <p:cNvPr id="28" name="Rettangolo 27">
            <a:extLst>
              <a:ext uri="{FF2B5EF4-FFF2-40B4-BE49-F238E27FC236}">
                <a16:creationId xmlns:a16="http://schemas.microsoft.com/office/drawing/2014/main" id="{0EDF0793-963A-E63A-27DF-4CFD3D7EEE13}"/>
              </a:ext>
            </a:extLst>
          </p:cNvPr>
          <p:cNvSpPr/>
          <p:nvPr/>
        </p:nvSpPr>
        <p:spPr bwMode="auto">
          <a:xfrm>
            <a:off x="4724993" y="4494368"/>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27" name="CasellaDiTesto 26">
            <a:extLst>
              <a:ext uri="{FF2B5EF4-FFF2-40B4-BE49-F238E27FC236}">
                <a16:creationId xmlns:a16="http://schemas.microsoft.com/office/drawing/2014/main" id="{48C0B0E1-2BCE-B896-12D2-5A9881D0C53E}"/>
              </a:ext>
            </a:extLst>
          </p:cNvPr>
          <p:cNvSpPr txBox="1"/>
          <p:nvPr/>
        </p:nvSpPr>
        <p:spPr>
          <a:xfrm>
            <a:off x="4749091" y="4481086"/>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PRIMA</a:t>
            </a:r>
          </a:p>
        </p:txBody>
      </p:sp>
      <p:sp>
        <p:nvSpPr>
          <p:cNvPr id="65" name="CasellaDiTesto 64">
            <a:extLst>
              <a:ext uri="{FF2B5EF4-FFF2-40B4-BE49-F238E27FC236}">
                <a16:creationId xmlns:a16="http://schemas.microsoft.com/office/drawing/2014/main" id="{B623E86F-83DF-4F02-502D-B91BEEBCD17E}"/>
              </a:ext>
            </a:extLst>
          </p:cNvPr>
          <p:cNvSpPr txBox="1"/>
          <p:nvPr/>
        </p:nvSpPr>
        <p:spPr>
          <a:xfrm>
            <a:off x="2472138" y="993188"/>
            <a:ext cx="6414703" cy="1384995"/>
          </a:xfrm>
          <a:prstGeom prst="rect">
            <a:avLst/>
          </a:prstGeom>
          <a:noFill/>
        </p:spPr>
        <p:txBody>
          <a:bodyPr wrap="square">
            <a:spAutoFit/>
          </a:bodyPr>
          <a:lstStyle/>
          <a:p>
            <a:pPr algn="l"/>
            <a:r>
              <a:rPr lang="it-IT" sz="1200" b="1" dirty="0">
                <a:latin typeface="+mj-lt"/>
                <a:cs typeface="Helvetica" panose="020B0604020202020204" pitchFamily="34" charset="0"/>
              </a:rPr>
              <a:t>Descrizione intervento: </a:t>
            </a:r>
            <a:r>
              <a:rPr lang="it-IT" sz="1200" b="1" i="0" u="none" strike="noStrike" baseline="0" dirty="0">
                <a:latin typeface="+mj-lt"/>
              </a:rPr>
              <a:t>disconnessione della rete del parcheggio di Via Montenevoso mediante realizzazione di sistemi di drenaggio urbano sostenibile quali aiuole e pavimentazioni drenanti.</a:t>
            </a:r>
          </a:p>
          <a:p>
            <a:pPr algn="l"/>
            <a:r>
              <a:rPr lang="it-IT" sz="1200" b="0" i="0" u="none" strike="noStrike" baseline="0" dirty="0">
                <a:latin typeface="+mj-lt"/>
              </a:rPr>
              <a:t>La disposizione dei parcheggi sarà riconfigurata distribuendo gli stalli lungo il perimetro e sfruttando l’asse centrale come zona di raccolta e gestione delle acque. Verranno mantenuti come allo stato di fatto i varchi di ingresso e uscita su via Montenevoso. Gli stalli saranno realizzati con pavimentazione ad alta capacità drenante su fondo permeabile, mentre il corsello e il marciapiede rimarranno in asfalto.</a:t>
            </a:r>
            <a:endParaRPr lang="it-IT" sz="1200" dirty="0">
              <a:latin typeface="+mj-lt"/>
              <a:cs typeface="Helvetica" panose="020B0604020202020204" pitchFamily="34" charset="0"/>
            </a:endParaRPr>
          </a:p>
        </p:txBody>
      </p:sp>
      <p:graphicFrame>
        <p:nvGraphicFramePr>
          <p:cNvPr id="67" name="Tabella 66">
            <a:extLst>
              <a:ext uri="{FF2B5EF4-FFF2-40B4-BE49-F238E27FC236}">
                <a16:creationId xmlns:a16="http://schemas.microsoft.com/office/drawing/2014/main" id="{2AB1516F-4542-8526-2A79-7EBF89473F7E}"/>
              </a:ext>
            </a:extLst>
          </p:cNvPr>
          <p:cNvGraphicFramePr>
            <a:graphicFrameLocks noGrp="1"/>
          </p:cNvGraphicFramePr>
          <p:nvPr/>
        </p:nvGraphicFramePr>
        <p:xfrm>
          <a:off x="2558641" y="5102828"/>
          <a:ext cx="6201101" cy="365760"/>
        </p:xfrm>
        <a:graphic>
          <a:graphicData uri="http://schemas.openxmlformats.org/drawingml/2006/table">
            <a:tbl>
              <a:tblPr/>
              <a:tblGrid>
                <a:gridCol w="6201101">
                  <a:extLst>
                    <a:ext uri="{9D8B030D-6E8A-4147-A177-3AD203B41FA5}">
                      <a16:colId xmlns:a16="http://schemas.microsoft.com/office/drawing/2014/main" val="143692902"/>
                    </a:ext>
                  </a:extLst>
                </a:gridCol>
              </a:tblGrid>
              <a:tr h="292608">
                <a:tc>
                  <a:txBody>
                    <a:bodyPr/>
                    <a:lstStyle/>
                    <a:p>
                      <a:pPr algn="ctr"/>
                      <a:r>
                        <a:rPr lang="it-IT" b="0" dirty="0"/>
                        <a:t>Vantaggi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85853171"/>
                  </a:ext>
                </a:extLst>
              </a:tr>
            </a:tbl>
          </a:graphicData>
        </a:graphic>
      </p:graphicFrame>
      <p:graphicFrame>
        <p:nvGraphicFramePr>
          <p:cNvPr id="68" name="Tabella 67">
            <a:extLst>
              <a:ext uri="{FF2B5EF4-FFF2-40B4-BE49-F238E27FC236}">
                <a16:creationId xmlns:a16="http://schemas.microsoft.com/office/drawing/2014/main" id="{A6C61687-B8D1-A780-6689-6BE0DC669C23}"/>
              </a:ext>
            </a:extLst>
          </p:cNvPr>
          <p:cNvGraphicFramePr>
            <a:graphicFrameLocks noGrp="1"/>
          </p:cNvGraphicFramePr>
          <p:nvPr/>
        </p:nvGraphicFramePr>
        <p:xfrm>
          <a:off x="2565243" y="5468588"/>
          <a:ext cx="3086626" cy="987552"/>
        </p:xfrm>
        <a:graphic>
          <a:graphicData uri="http://schemas.openxmlformats.org/drawingml/2006/table">
            <a:tbl>
              <a:tblPr/>
              <a:tblGrid>
                <a:gridCol w="3086626">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Ambientali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 rischio di alluvione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Gestione della qualità dell’acqua</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Regolazione delle temperature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graphicFrame>
        <p:nvGraphicFramePr>
          <p:cNvPr id="69" name="Tabella 68">
            <a:extLst>
              <a:ext uri="{FF2B5EF4-FFF2-40B4-BE49-F238E27FC236}">
                <a16:creationId xmlns:a16="http://schemas.microsoft.com/office/drawing/2014/main" id="{48F5ECA8-92EF-B690-B56A-94BA3CE0B83E}"/>
              </a:ext>
            </a:extLst>
          </p:cNvPr>
          <p:cNvGraphicFramePr>
            <a:graphicFrameLocks noGrp="1"/>
          </p:cNvGraphicFramePr>
          <p:nvPr/>
        </p:nvGraphicFramePr>
        <p:xfrm>
          <a:off x="5650468" y="5466499"/>
          <a:ext cx="3109275" cy="987552"/>
        </p:xfrm>
        <a:graphic>
          <a:graphicData uri="http://schemas.openxmlformats.org/drawingml/2006/table">
            <a:tbl>
              <a:tblPr/>
              <a:tblGrid>
                <a:gridCol w="3109275">
                  <a:extLst>
                    <a:ext uri="{9D8B030D-6E8A-4147-A177-3AD203B41FA5}">
                      <a16:colId xmlns:a16="http://schemas.microsoft.com/office/drawing/2014/main" val="3864024384"/>
                    </a:ext>
                  </a:extLst>
                </a:gridCol>
              </a:tblGrid>
              <a:tr h="987552">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mn-lt"/>
                          <a:ea typeface="+mn-ea"/>
                          <a:cs typeface="+mn-cs"/>
                        </a:rPr>
                        <a:t>Sociali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Maggiore accesso alle aree verdi</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Miglioramento di salute e benessere</a:t>
                      </a:r>
                    </a:p>
                    <a:p>
                      <a:pPr marL="171450" marR="0" lvl="0" indent="-171450" algn="l" defTabSz="9144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Light" panose="020F0302020204030204"/>
                          <a:ea typeface="+mn-ea"/>
                          <a:cs typeface="+mn-cs"/>
                        </a:rPr>
                        <a:t>Attrattività dei luoghi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723754039"/>
                  </a:ext>
                </a:extLst>
              </a:tr>
            </a:tbl>
          </a:graphicData>
        </a:graphic>
      </p:graphicFrame>
      <p:sp>
        <p:nvSpPr>
          <p:cNvPr id="16" name="Rettangolo 15">
            <a:extLst>
              <a:ext uri="{FF2B5EF4-FFF2-40B4-BE49-F238E27FC236}">
                <a16:creationId xmlns:a16="http://schemas.microsoft.com/office/drawing/2014/main" id="{E10CFE19-CE4E-1BB7-88E3-3E0CA07550A4}"/>
              </a:ext>
            </a:extLst>
          </p:cNvPr>
          <p:cNvSpPr/>
          <p:nvPr/>
        </p:nvSpPr>
        <p:spPr bwMode="auto">
          <a:xfrm>
            <a:off x="8006968" y="4479524"/>
            <a:ext cx="769658" cy="311991"/>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algn="l"/>
            <a:endParaRPr lang="it-IT"/>
          </a:p>
        </p:txBody>
      </p:sp>
      <p:sp>
        <p:nvSpPr>
          <p:cNvPr id="30" name="CasellaDiTesto 29">
            <a:extLst>
              <a:ext uri="{FF2B5EF4-FFF2-40B4-BE49-F238E27FC236}">
                <a16:creationId xmlns:a16="http://schemas.microsoft.com/office/drawing/2014/main" id="{85625F29-F091-E561-1A0F-FCB8C5AA10B6}"/>
              </a:ext>
            </a:extLst>
          </p:cNvPr>
          <p:cNvSpPr txBox="1"/>
          <p:nvPr/>
        </p:nvSpPr>
        <p:spPr>
          <a:xfrm>
            <a:off x="8075516" y="4481613"/>
            <a:ext cx="918542" cy="338554"/>
          </a:xfrm>
          <a:prstGeom prst="rect">
            <a:avLst/>
          </a:prstGeom>
          <a:noFill/>
        </p:spPr>
        <p:txBody>
          <a:bodyPr wrap="square" rtlCol="0">
            <a:spAutoFit/>
          </a:bodyPr>
          <a:lstStyle/>
          <a:p>
            <a:r>
              <a:rPr lang="it-IT" sz="1600" dirty="0">
                <a:latin typeface="+mj-lt"/>
                <a:ea typeface="Segoe UI Black" panose="020B0A02040204020203" pitchFamily="34" charset="0"/>
              </a:rPr>
              <a:t>DOPO</a:t>
            </a:r>
            <a:endParaRPr lang="it-IT" dirty="0">
              <a:latin typeface="+mj-lt"/>
              <a:ea typeface="Segoe UI Black" panose="020B0A02040204020203" pitchFamily="34" charset="0"/>
            </a:endParaRPr>
          </a:p>
        </p:txBody>
      </p:sp>
      <p:sp>
        <p:nvSpPr>
          <p:cNvPr id="23" name="CasellaDiTesto 22">
            <a:extLst>
              <a:ext uri="{FF2B5EF4-FFF2-40B4-BE49-F238E27FC236}">
                <a16:creationId xmlns:a16="http://schemas.microsoft.com/office/drawing/2014/main" id="{E190AD78-101F-F410-A9A6-3D1F15ED8A2D}"/>
              </a:ext>
            </a:extLst>
          </p:cNvPr>
          <p:cNvSpPr txBox="1"/>
          <p:nvPr/>
        </p:nvSpPr>
        <p:spPr>
          <a:xfrm>
            <a:off x="305800" y="5963225"/>
            <a:ext cx="1936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Supporto alla Progettazione specialistica: Studio Nicoloso, </a:t>
            </a:r>
            <a:r>
              <a:rPr kumimoji="0" lang="it-IT" sz="1000" b="0" i="0" u="none" strike="noStrike" kern="1200" cap="none" spc="0" normalizeH="0" baseline="0" noProof="0" dirty="0" err="1">
                <a:ln>
                  <a:noFill/>
                </a:ln>
                <a:solidFill>
                  <a:srgbClr val="5B9BD5">
                    <a:lumMod val="50000"/>
                  </a:srgbClr>
                </a:solidFill>
                <a:effectLst/>
                <a:uLnTx/>
                <a:uFillTx/>
                <a:latin typeface="Calibri Light" panose="020F0302020204030204"/>
                <a:ea typeface="+mn-ea"/>
                <a:cs typeface="+mn-cs"/>
              </a:rPr>
              <a:t>EnDes</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 Engineering</a:t>
            </a: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 Conio Donati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Helvetica" panose="020B0604020202020204" pitchFamily="34" charset="0"/>
              </a:rPr>
              <a:t>Realizzazione: </a:t>
            </a:r>
            <a:endParaRPr kumimoji="0" lang="it-IT" sz="1000" b="0"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endParaRPr>
          </a:p>
        </p:txBody>
      </p:sp>
      <p:pic>
        <p:nvPicPr>
          <p:cNvPr id="43" name="Elemento grafico 42" descr="Mano aperta con pianta">
            <a:extLst>
              <a:ext uri="{FF2B5EF4-FFF2-40B4-BE49-F238E27FC236}">
                <a16:creationId xmlns:a16="http://schemas.microsoft.com/office/drawing/2014/main" id="{A0678B7F-6AF2-1932-3386-E01B28AA42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53983" y="1099472"/>
            <a:ext cx="441708" cy="441708"/>
          </a:xfrm>
          <a:prstGeom prst="rect">
            <a:avLst/>
          </a:prstGeom>
        </p:spPr>
      </p:pic>
      <p:sp>
        <p:nvSpPr>
          <p:cNvPr id="181" name="CasellaDiTesto 180">
            <a:extLst>
              <a:ext uri="{FF2B5EF4-FFF2-40B4-BE49-F238E27FC236}">
                <a16:creationId xmlns:a16="http://schemas.microsoft.com/office/drawing/2014/main" id="{27D2512B-33DB-43E4-28C1-B18DAF2E7836}"/>
              </a:ext>
            </a:extLst>
          </p:cNvPr>
          <p:cNvSpPr txBox="1"/>
          <p:nvPr/>
        </p:nvSpPr>
        <p:spPr>
          <a:xfrm>
            <a:off x="691105" y="114898"/>
            <a:ext cx="1864870" cy="461665"/>
          </a:xfrm>
          <a:prstGeom prst="rect">
            <a:avLst/>
          </a:prstGeom>
          <a:noFill/>
        </p:spPr>
        <p:txBody>
          <a:bodyPr wrap="square" rtlCol="0">
            <a:spAutoFit/>
          </a:bodyPr>
          <a:lstStyle/>
          <a:p>
            <a:r>
              <a:rPr lang="it-IT" sz="1200" b="1" dirty="0">
                <a:solidFill>
                  <a:schemeClr val="bg1">
                    <a:lumMod val="50000"/>
                  </a:schemeClr>
                </a:solidFill>
                <a:latin typeface="+mj-lt"/>
                <a:cs typeface="Helvetica" panose="020B0604020202020204" pitchFamily="34" charset="0"/>
              </a:rPr>
              <a:t>PUI Città Metropolitana </a:t>
            </a:r>
          </a:p>
          <a:p>
            <a:r>
              <a:rPr lang="it-IT" sz="1200" b="1" dirty="0">
                <a:solidFill>
                  <a:schemeClr val="bg1">
                    <a:lumMod val="50000"/>
                  </a:schemeClr>
                </a:solidFill>
                <a:latin typeface="+mj-lt"/>
                <a:cs typeface="Helvetica" panose="020B0604020202020204" pitchFamily="34" charset="0"/>
              </a:rPr>
              <a:t>Spugna</a:t>
            </a:r>
          </a:p>
        </p:txBody>
      </p:sp>
      <p:sp>
        <p:nvSpPr>
          <p:cNvPr id="73" name="Ovale 72">
            <a:extLst>
              <a:ext uri="{FF2B5EF4-FFF2-40B4-BE49-F238E27FC236}">
                <a16:creationId xmlns:a16="http://schemas.microsoft.com/office/drawing/2014/main" id="{A82CCD14-185A-DC41-B4D2-1BFF5AB4FF3C}"/>
              </a:ext>
            </a:extLst>
          </p:cNvPr>
          <p:cNvSpPr/>
          <p:nvPr/>
        </p:nvSpPr>
        <p:spPr bwMode="auto">
          <a:xfrm>
            <a:off x="1310432" y="3476248"/>
            <a:ext cx="150134" cy="145022"/>
          </a:xfrm>
          <a:prstGeom prst="ellipse">
            <a:avLst/>
          </a:prstGeom>
          <a:solidFill>
            <a:srgbClr val="FF0000">
              <a:alpha val="16000"/>
            </a:srgbClr>
          </a:solidFill>
          <a:ln>
            <a:solidFill>
              <a:srgbClr val="FF0000"/>
            </a:solidFill>
          </a:ln>
        </p:spPr>
        <p:txBody>
          <a:bodyPr vert="horz" wrap="square" lIns="91440" tIns="45720" rIns="91440" bIns="45720" numCol="1" rtlCol="0" anchor="t" anchorCtr="0" compatLnSpc="1">
            <a:prstTxWarp prst="textNoShape">
              <a:avLst/>
            </a:prstTxWarp>
          </a:bodyPr>
          <a:lstStyle/>
          <a:p>
            <a:pPr algn="l"/>
            <a:endParaRPr lang="it-IT" dirty="0"/>
          </a:p>
        </p:txBody>
      </p:sp>
      <p:pic>
        <p:nvPicPr>
          <p:cNvPr id="74" name="Elemento grafico 73" descr="Sostenibilità">
            <a:extLst>
              <a:ext uri="{FF2B5EF4-FFF2-40B4-BE49-F238E27FC236}">
                <a16:creationId xmlns:a16="http://schemas.microsoft.com/office/drawing/2014/main" id="{F53D242F-D57B-1444-A029-CB35EC4BE2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71594" y="2604196"/>
            <a:ext cx="411949" cy="411949"/>
          </a:xfrm>
          <a:prstGeom prst="rect">
            <a:avLst/>
          </a:prstGeom>
        </p:spPr>
      </p:pic>
      <p:pic>
        <p:nvPicPr>
          <p:cNvPr id="75" name="Elemento grafico 74" descr="Albero caducifoglio">
            <a:extLst>
              <a:ext uri="{FF2B5EF4-FFF2-40B4-BE49-F238E27FC236}">
                <a16:creationId xmlns:a16="http://schemas.microsoft.com/office/drawing/2014/main" id="{F5DC03DD-A82D-3D41-8417-644EAEC18F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66921" y="3890667"/>
            <a:ext cx="441708" cy="441708"/>
          </a:xfrm>
          <a:prstGeom prst="rect">
            <a:avLst/>
          </a:prstGeom>
        </p:spPr>
      </p:pic>
      <p:pic>
        <p:nvPicPr>
          <p:cNvPr id="76" name="Elemento grafico 75" descr="Euro">
            <a:extLst>
              <a:ext uri="{FF2B5EF4-FFF2-40B4-BE49-F238E27FC236}">
                <a16:creationId xmlns:a16="http://schemas.microsoft.com/office/drawing/2014/main" id="{1A92D353-712C-D24C-B754-8F4E035A57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23837" y="5431848"/>
            <a:ext cx="441708" cy="441708"/>
          </a:xfrm>
          <a:prstGeom prst="rect">
            <a:avLst/>
          </a:prstGeom>
        </p:spPr>
      </p:pic>
      <p:pic>
        <p:nvPicPr>
          <p:cNvPr id="77" name="Elemento grafico 76" descr="Edile">
            <a:extLst>
              <a:ext uri="{FF2B5EF4-FFF2-40B4-BE49-F238E27FC236}">
                <a16:creationId xmlns:a16="http://schemas.microsoft.com/office/drawing/2014/main" id="{8F9C7156-2E44-4A4E-8529-BCEA4291C9D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153983" y="6217672"/>
            <a:ext cx="441708" cy="441708"/>
          </a:xfrm>
          <a:prstGeom prst="rect">
            <a:avLst/>
          </a:prstGeom>
        </p:spPr>
      </p:pic>
      <p:pic>
        <p:nvPicPr>
          <p:cNvPr id="78" name="Elemento grafico 77" descr="Saetta">
            <a:extLst>
              <a:ext uri="{FF2B5EF4-FFF2-40B4-BE49-F238E27FC236}">
                <a16:creationId xmlns:a16="http://schemas.microsoft.com/office/drawing/2014/main" id="{4DDE059E-8A76-B643-AE95-BEC319CF952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57702" y="4612719"/>
            <a:ext cx="441708" cy="441708"/>
          </a:xfrm>
          <a:prstGeom prst="rect">
            <a:avLst/>
          </a:prstGeom>
        </p:spPr>
      </p:pic>
      <p:pic>
        <p:nvPicPr>
          <p:cNvPr id="9" name="Immagine 8">
            <a:extLst>
              <a:ext uri="{FF2B5EF4-FFF2-40B4-BE49-F238E27FC236}">
                <a16:creationId xmlns:a16="http://schemas.microsoft.com/office/drawing/2014/main" id="{E40DB5B7-D187-E746-BBD9-1B7CF940CA7E}"/>
              </a:ext>
            </a:extLst>
          </p:cNvPr>
          <p:cNvPicPr>
            <a:picLocks noChangeAspect="1"/>
          </p:cNvPicPr>
          <p:nvPr/>
        </p:nvPicPr>
        <p:blipFill rotWithShape="1">
          <a:blip r:embed="rId22">
            <a:extLst>
              <a:ext uri="{28A0092B-C50C-407E-A947-70E740481C1C}">
                <a14:useLocalDpi xmlns:a14="http://schemas.microsoft.com/office/drawing/2010/main" val="0"/>
              </a:ext>
            </a:extLst>
          </a:blip>
          <a:srcRect l="9965" t="5666" r="8511" b="5890"/>
          <a:stretch/>
        </p:blipFill>
        <p:spPr>
          <a:xfrm>
            <a:off x="5879969" y="2522896"/>
            <a:ext cx="2300960" cy="2332800"/>
          </a:xfrm>
          <a:prstGeom prst="rect">
            <a:avLst/>
          </a:prstGeom>
        </p:spPr>
      </p:pic>
    </p:spTree>
    <p:extLst>
      <p:ext uri="{BB962C8B-B14F-4D97-AF65-F5344CB8AC3E}">
        <p14:creationId xmlns:p14="http://schemas.microsoft.com/office/powerpoint/2010/main" val="109390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CMM Spugna: i numeri</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sp>
        <p:nvSpPr>
          <p:cNvPr id="4" name="CasellaDiTesto 3">
            <a:extLst>
              <a:ext uri="{FF2B5EF4-FFF2-40B4-BE49-F238E27FC236}">
                <a16:creationId xmlns:a16="http://schemas.microsoft.com/office/drawing/2014/main" id="{F011EC89-1342-21FB-59A5-D471CC02EF4A}"/>
              </a:ext>
            </a:extLst>
          </p:cNvPr>
          <p:cNvSpPr txBox="1"/>
          <p:nvPr/>
        </p:nvSpPr>
        <p:spPr>
          <a:xfrm>
            <a:off x="1529179" y="3263976"/>
            <a:ext cx="6094520" cy="1785104"/>
          </a:xfrm>
          <a:prstGeom prst="rect">
            <a:avLst/>
          </a:prstGeom>
          <a:noFill/>
        </p:spPr>
        <p:txBody>
          <a:bodyPr wrap="square">
            <a:spAutoFit/>
          </a:bodyPr>
          <a:lstStyle/>
          <a:p>
            <a:pPr marL="343080" indent="-342720">
              <a:lnSpc>
                <a:spcPct val="100000"/>
              </a:lnSpc>
              <a:buClr>
                <a:srgbClr val="404040"/>
              </a:buClr>
              <a:buFont typeface="Arial"/>
              <a:buChar char="•"/>
            </a:pPr>
            <a:r>
              <a:rPr lang="it-IT" sz="1800" b="1" strike="noStrike" spc="-1" dirty="0">
                <a:solidFill>
                  <a:srgbClr val="404040"/>
                </a:solidFill>
                <a:latin typeface="Mercury SSm A"/>
                <a:ea typeface="Source Sans Pro"/>
              </a:rPr>
              <a:t>90</a:t>
            </a:r>
            <a:r>
              <a:rPr lang="it-IT" sz="1800" b="0" strike="noStrike" spc="-1" dirty="0">
                <a:solidFill>
                  <a:srgbClr val="404040"/>
                </a:solidFill>
                <a:latin typeface="Mercury SSm A"/>
                <a:ea typeface="Source Sans Pro"/>
              </a:rPr>
              <a:t> </a:t>
            </a:r>
            <a:r>
              <a:rPr lang="it-IT" sz="1800" spc="-1" dirty="0">
                <a:solidFill>
                  <a:srgbClr val="404040"/>
                </a:solidFill>
                <a:latin typeface="Mercury SSm A"/>
                <a:ea typeface="Source Sans Pro"/>
              </a:rPr>
              <a:t>interventi</a:t>
            </a:r>
            <a:endParaRPr lang="it-IT" sz="1800" b="0" strike="noStrike" spc="-1" dirty="0">
              <a:latin typeface="Mercury SSm A"/>
            </a:endParaRPr>
          </a:p>
          <a:p>
            <a:pPr marL="343080" indent="-342720">
              <a:lnSpc>
                <a:spcPct val="100000"/>
              </a:lnSpc>
              <a:buClr>
                <a:srgbClr val="404040"/>
              </a:buClr>
              <a:buFont typeface="Arial"/>
              <a:buChar char="•"/>
            </a:pPr>
            <a:r>
              <a:rPr lang="it-IT" sz="1800" b="1" strike="noStrike" spc="-1" dirty="0">
                <a:solidFill>
                  <a:srgbClr val="404040"/>
                </a:solidFill>
                <a:latin typeface="Mercury SSm A"/>
                <a:ea typeface="Source Sans Pro"/>
              </a:rPr>
              <a:t>32</a:t>
            </a:r>
            <a:r>
              <a:rPr lang="it-IT" sz="1800" b="0" strike="noStrike" spc="-1" dirty="0">
                <a:solidFill>
                  <a:srgbClr val="404040"/>
                </a:solidFill>
                <a:latin typeface="Mercury SSm A"/>
                <a:ea typeface="Source Sans Pro"/>
              </a:rPr>
              <a:t> </a:t>
            </a:r>
            <a:r>
              <a:rPr lang="it-IT" sz="1800" b="0" strike="noStrike" spc="-1" dirty="0">
                <a:solidFill>
                  <a:srgbClr val="404040"/>
                </a:solidFill>
                <a:uFillTx/>
                <a:latin typeface="Mercury SSm A"/>
                <a:ea typeface="Source Sans Pro"/>
              </a:rPr>
              <a:t>comuni dell’area metropolitana</a:t>
            </a:r>
            <a:endParaRPr lang="it-IT" sz="1800" b="0" strike="noStrike" spc="-1" dirty="0">
              <a:latin typeface="Mercury SSm A"/>
            </a:endParaRPr>
          </a:p>
          <a:p>
            <a:pPr marL="343080" indent="-342720">
              <a:lnSpc>
                <a:spcPct val="100000"/>
              </a:lnSpc>
              <a:buClr>
                <a:srgbClr val="404040"/>
              </a:buClr>
              <a:buFont typeface="Arial"/>
              <a:buChar char="•"/>
            </a:pPr>
            <a:r>
              <a:rPr lang="it-IT" sz="1800" b="1" strike="noStrike" spc="-1" dirty="0">
                <a:solidFill>
                  <a:srgbClr val="404040"/>
                </a:solidFill>
                <a:latin typeface="Mercury SSm A"/>
                <a:ea typeface="Source Sans Pro"/>
              </a:rPr>
              <a:t>529.248 m</a:t>
            </a:r>
            <a:r>
              <a:rPr lang="it-IT" sz="1800" b="1" strike="noStrike" spc="-1" baseline="30000" dirty="0">
                <a:solidFill>
                  <a:srgbClr val="404040"/>
                </a:solidFill>
                <a:latin typeface="Mercury SSm A"/>
                <a:ea typeface="Source Sans Pro"/>
              </a:rPr>
              <a:t>2</a:t>
            </a:r>
            <a:r>
              <a:rPr lang="it-IT" sz="1800" b="1" strike="noStrike" spc="-1" dirty="0">
                <a:solidFill>
                  <a:srgbClr val="404040"/>
                </a:solidFill>
                <a:latin typeface="Mercury SSm A"/>
                <a:ea typeface="Source Sans Pro"/>
              </a:rPr>
              <a:t> </a:t>
            </a:r>
            <a:r>
              <a:rPr lang="it-IT" sz="1800" spc="-1" dirty="0">
                <a:solidFill>
                  <a:srgbClr val="404040"/>
                </a:solidFill>
                <a:latin typeface="Mercury SSm A"/>
                <a:ea typeface="Source Sans Pro"/>
              </a:rPr>
              <a:t>area rigenerata</a:t>
            </a:r>
            <a:endParaRPr lang="it-IT" sz="1800" b="0" strike="noStrike" spc="-1" dirty="0">
              <a:latin typeface="Mercury SSm A"/>
            </a:endParaRPr>
          </a:p>
          <a:p>
            <a:pPr marL="343080" indent="-342720">
              <a:lnSpc>
                <a:spcPct val="100000"/>
              </a:lnSpc>
              <a:buClr>
                <a:srgbClr val="404040"/>
              </a:buClr>
              <a:buFont typeface="Arial"/>
              <a:buChar char="•"/>
            </a:pPr>
            <a:r>
              <a:rPr lang="it-IT" sz="1800" b="1" strike="noStrike" spc="-1" dirty="0">
                <a:solidFill>
                  <a:srgbClr val="404040"/>
                </a:solidFill>
                <a:latin typeface="Mercury SSm A"/>
                <a:ea typeface="Source Sans Pro"/>
              </a:rPr>
              <a:t>125.775 KW/h </a:t>
            </a:r>
            <a:r>
              <a:rPr lang="it-IT" sz="1800" spc="-1" dirty="0">
                <a:solidFill>
                  <a:srgbClr val="404040"/>
                </a:solidFill>
                <a:latin typeface="Mercury SSm A"/>
                <a:ea typeface="Source Sans Pro"/>
              </a:rPr>
              <a:t>risparmiati (11 TEP)</a:t>
            </a:r>
            <a:endParaRPr lang="it-IT" sz="1800" b="0" strike="noStrike" spc="-1" dirty="0">
              <a:latin typeface="Mercury SSm A"/>
            </a:endParaRPr>
          </a:p>
          <a:p>
            <a:pPr marL="343080" indent="-342720">
              <a:lnSpc>
                <a:spcPct val="100000"/>
              </a:lnSpc>
              <a:buClr>
                <a:srgbClr val="404040"/>
              </a:buClr>
              <a:buFont typeface="Arial"/>
              <a:buChar char="•"/>
            </a:pPr>
            <a:r>
              <a:rPr lang="it-IT" sz="1800" b="1" strike="noStrike" spc="-1" dirty="0">
                <a:solidFill>
                  <a:srgbClr val="404040"/>
                </a:solidFill>
                <a:latin typeface="Mercury SSm A"/>
                <a:ea typeface="Source Sans Pro"/>
              </a:rPr>
              <a:t>€ 50,194,049.66 </a:t>
            </a:r>
            <a:r>
              <a:rPr lang="it-IT" sz="1800" spc="-1" dirty="0">
                <a:solidFill>
                  <a:srgbClr val="404040"/>
                </a:solidFill>
                <a:latin typeface="Mercury SSm A"/>
                <a:ea typeface="Source Sans Pro"/>
              </a:rPr>
              <a:t>finanziamento</a:t>
            </a:r>
            <a:endParaRPr lang="it-IT" sz="1800" b="0" strike="noStrike" spc="-1" dirty="0">
              <a:latin typeface="Mercury SSm A"/>
            </a:endParaRPr>
          </a:p>
          <a:p>
            <a:pPr>
              <a:lnSpc>
                <a:spcPct val="100000"/>
              </a:lnSpc>
            </a:pPr>
            <a:endParaRPr lang="it-IT" sz="2000" dirty="0">
              <a:solidFill>
                <a:srgbClr val="192842"/>
              </a:solidFill>
              <a:latin typeface="Mercury SSm A"/>
            </a:endParaRPr>
          </a:p>
        </p:txBody>
      </p:sp>
      <p:sp>
        <p:nvSpPr>
          <p:cNvPr id="12" name="CasellaDiTesto 11">
            <a:extLst>
              <a:ext uri="{FF2B5EF4-FFF2-40B4-BE49-F238E27FC236}">
                <a16:creationId xmlns:a16="http://schemas.microsoft.com/office/drawing/2014/main" id="{24267BA7-604A-5470-6655-BC307629864F}"/>
              </a:ext>
            </a:extLst>
          </p:cNvPr>
          <p:cNvSpPr txBox="1"/>
          <p:nvPr/>
        </p:nvSpPr>
        <p:spPr>
          <a:xfrm>
            <a:off x="469900" y="3829902"/>
            <a:ext cx="1000957" cy="369332"/>
          </a:xfrm>
          <a:prstGeom prst="rect">
            <a:avLst/>
          </a:prstGeom>
          <a:noFill/>
        </p:spPr>
        <p:txBody>
          <a:bodyPr wrap="square">
            <a:spAutoFit/>
          </a:bodyPr>
          <a:lstStyle/>
          <a:p>
            <a:pPr>
              <a:lnSpc>
                <a:spcPct val="100000"/>
              </a:lnSpc>
            </a:pPr>
            <a:r>
              <a:rPr lang="it-IT" sz="1800" b="1" strike="noStrike" spc="-1" dirty="0">
                <a:solidFill>
                  <a:srgbClr val="404040"/>
                </a:solidFill>
                <a:latin typeface="Mercury SSm A"/>
                <a:ea typeface="Source Sans Pro"/>
              </a:rPr>
              <a:t>NUMERI</a:t>
            </a:r>
            <a:endParaRPr lang="it-IT" sz="1600" b="0" strike="noStrike" spc="-1" dirty="0">
              <a:latin typeface="Mercury SSm A"/>
            </a:endParaRPr>
          </a:p>
        </p:txBody>
      </p:sp>
      <p:pic>
        <p:nvPicPr>
          <p:cNvPr id="42" name="Immagine 41">
            <a:extLst>
              <a:ext uri="{FF2B5EF4-FFF2-40B4-BE49-F238E27FC236}">
                <a16:creationId xmlns:a16="http://schemas.microsoft.com/office/drawing/2014/main" id="{A0EC1242-1080-D9D7-10FC-230A6FCF0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9683" y="2805072"/>
            <a:ext cx="5728758" cy="2449714"/>
          </a:xfrm>
          <a:prstGeom prst="rect">
            <a:avLst/>
          </a:prstGeom>
        </p:spPr>
      </p:pic>
      <p:pic>
        <p:nvPicPr>
          <p:cNvPr id="2" name="Immagine 1">
            <a:extLst>
              <a:ext uri="{FF2B5EF4-FFF2-40B4-BE49-F238E27FC236}">
                <a16:creationId xmlns:a16="http://schemas.microsoft.com/office/drawing/2014/main" id="{55290AD2-78D1-4C47-9F6E-A45497D377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58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Piani </a:t>
            </a:r>
            <a:r>
              <a:rPr lang="it-IT" sz="3200">
                <a:solidFill>
                  <a:schemeClr val="bg1"/>
                </a:solidFill>
                <a:latin typeface="Source Sans Pro Black" panose="020B0803030403020204" pitchFamily="34" charset="0"/>
              </a:rPr>
              <a:t>Urbani Integrati di CMM: i numeri</a:t>
            </a:r>
            <a:endParaRPr lang="it-IT" sz="3200" dirty="0">
              <a:solidFill>
                <a:schemeClr val="bg1"/>
              </a:solidFill>
              <a:latin typeface="Source Sans Pro Black" panose="020B0803030403020204" pitchFamily="34" charset="0"/>
            </a:endParaRP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2" name="Immagine 1">
            <a:extLst>
              <a:ext uri="{FF2B5EF4-FFF2-40B4-BE49-F238E27FC236}">
                <a16:creationId xmlns:a16="http://schemas.microsoft.com/office/drawing/2014/main" id="{EC27ADB7-6E07-85EC-338C-76EC8BE98D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697" y="2311968"/>
            <a:ext cx="9855348" cy="4385299"/>
          </a:xfrm>
          <a:prstGeom prst="rect">
            <a:avLst/>
          </a:prstGeom>
        </p:spPr>
      </p:pic>
      <p:pic>
        <p:nvPicPr>
          <p:cNvPr id="3" name="Immagine 1">
            <a:extLst>
              <a:ext uri="{FF2B5EF4-FFF2-40B4-BE49-F238E27FC236}">
                <a16:creationId xmlns:a16="http://schemas.microsoft.com/office/drawing/2014/main" id="{C25BDDA8-BE2A-8AC7-237C-D00FAC0EC1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27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Come siamo arrivati fin qui </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2" name="Immagine 1">
            <a:extLst>
              <a:ext uri="{FF2B5EF4-FFF2-40B4-BE49-F238E27FC236}">
                <a16:creationId xmlns:a16="http://schemas.microsoft.com/office/drawing/2014/main" id="{58A2B69D-E3D4-68C6-2360-43A6B46561D8}"/>
              </a:ext>
            </a:extLst>
          </p:cNvPr>
          <p:cNvPicPr>
            <a:picLocks noChangeAspect="1"/>
          </p:cNvPicPr>
          <p:nvPr/>
        </p:nvPicPr>
        <p:blipFill>
          <a:blip r:embed="rId10"/>
          <a:stretch>
            <a:fillRect/>
          </a:stretch>
        </p:blipFill>
        <p:spPr>
          <a:xfrm>
            <a:off x="380999" y="2524316"/>
            <a:ext cx="9179175" cy="3627312"/>
          </a:xfrm>
          <a:prstGeom prst="rect">
            <a:avLst/>
          </a:prstGeom>
        </p:spPr>
      </p:pic>
      <p:pic>
        <p:nvPicPr>
          <p:cNvPr id="4" name="Immagine 3">
            <a:extLst>
              <a:ext uri="{FF2B5EF4-FFF2-40B4-BE49-F238E27FC236}">
                <a16:creationId xmlns:a16="http://schemas.microsoft.com/office/drawing/2014/main" id="{52753EB6-1DE5-5225-ADDD-C44DC9B9556F}"/>
              </a:ext>
            </a:extLst>
          </p:cNvPr>
          <p:cNvPicPr>
            <a:picLocks noChangeAspect="1"/>
          </p:cNvPicPr>
          <p:nvPr/>
        </p:nvPicPr>
        <p:blipFill>
          <a:blip r:embed="rId11"/>
          <a:stretch>
            <a:fillRect/>
          </a:stretch>
        </p:blipFill>
        <p:spPr>
          <a:xfrm>
            <a:off x="9817940" y="2805072"/>
            <a:ext cx="1131950" cy="1131950"/>
          </a:xfrm>
          <a:prstGeom prst="rect">
            <a:avLst/>
          </a:prstGeom>
        </p:spPr>
      </p:pic>
      <p:pic>
        <p:nvPicPr>
          <p:cNvPr id="3" name="Immagine 1">
            <a:extLst>
              <a:ext uri="{FF2B5EF4-FFF2-40B4-BE49-F238E27FC236}">
                <a16:creationId xmlns:a16="http://schemas.microsoft.com/office/drawing/2014/main" id="{E118B895-4E10-5301-DB1B-39213A2D50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MM AGENDA 261X159 logo.jpg" descr="CMM AGENDA 261X159 logo.jpg">
            <a:extLst>
              <a:ext uri="{FF2B5EF4-FFF2-40B4-BE49-F238E27FC236}">
                <a16:creationId xmlns:a16="http://schemas.microsoft.com/office/drawing/2014/main" id="{3E745D5C-C372-0CD4-5FA5-21BE41D41E50}"/>
              </a:ext>
            </a:extLst>
          </p:cNvPr>
          <p:cNvPicPr>
            <a:picLocks noChangeAspect="1"/>
          </p:cNvPicPr>
          <p:nvPr/>
        </p:nvPicPr>
        <p:blipFill>
          <a:blip r:embed="rId13"/>
          <a:stretch>
            <a:fillRect/>
          </a:stretch>
        </p:blipFill>
        <p:spPr>
          <a:xfrm>
            <a:off x="9655771" y="4255420"/>
            <a:ext cx="1456287" cy="887163"/>
          </a:xfrm>
          <a:prstGeom prst="rect">
            <a:avLst/>
          </a:prstGeom>
          <a:ln w="12700">
            <a:miter lim="400000"/>
          </a:ln>
        </p:spPr>
      </p:pic>
    </p:spTree>
    <p:extLst>
      <p:ext uri="{BB962C8B-B14F-4D97-AF65-F5344CB8AC3E}">
        <p14:creationId xmlns:p14="http://schemas.microsoft.com/office/powerpoint/2010/main" val="99261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F8F1041-4D4C-DD7D-175C-EB55ED4668CE}"/>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7" name="CasellaDiTesto 6">
            <a:extLst>
              <a:ext uri="{FF2B5EF4-FFF2-40B4-BE49-F238E27FC236}">
                <a16:creationId xmlns:a16="http://schemas.microsoft.com/office/drawing/2014/main" id="{3DB585D7-BEC9-1F39-78E2-240F0147C969}"/>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Potenzialità di ruscellamento e Isole di Calore</a:t>
            </a:r>
          </a:p>
        </p:txBody>
      </p:sp>
      <p:sp>
        <p:nvSpPr>
          <p:cNvPr id="14" name="CasellaDiTesto 13">
            <a:extLst>
              <a:ext uri="{FF2B5EF4-FFF2-40B4-BE49-F238E27FC236}">
                <a16:creationId xmlns:a16="http://schemas.microsoft.com/office/drawing/2014/main" id="{ED632B92-9E50-7084-83C1-B900C93925BE}"/>
              </a:ext>
            </a:extLst>
          </p:cNvPr>
          <p:cNvSpPr txBox="1"/>
          <p:nvPr/>
        </p:nvSpPr>
        <p:spPr>
          <a:xfrm>
            <a:off x="0" y="4772539"/>
            <a:ext cx="6094602" cy="369332"/>
          </a:xfrm>
          <a:prstGeom prst="rect">
            <a:avLst/>
          </a:prstGeom>
          <a:noFill/>
        </p:spPr>
        <p:txBody>
          <a:bodyPr wrap="square">
            <a:spAutoFit/>
          </a:bodyPr>
          <a:lstStyle/>
          <a:p>
            <a:pPr algn="l"/>
            <a:r>
              <a:rPr lang="it-IT" b="1" i="0" dirty="0">
                <a:solidFill>
                  <a:srgbClr val="484848"/>
                </a:solidFill>
                <a:effectLst/>
                <a:latin typeface="Helvetica" panose="020B0604020202020204" pitchFamily="34" charset="0"/>
              </a:rPr>
              <a:t>POTENZIALE RIFIUTO ACQUE</a:t>
            </a:r>
          </a:p>
        </p:txBody>
      </p:sp>
      <p:sp>
        <p:nvSpPr>
          <p:cNvPr id="15" name="CasellaDiTesto 14">
            <a:extLst>
              <a:ext uri="{FF2B5EF4-FFF2-40B4-BE49-F238E27FC236}">
                <a16:creationId xmlns:a16="http://schemas.microsoft.com/office/drawing/2014/main" id="{70EABB37-C6D4-7FF2-2C2F-E7D4AC0F125A}"/>
              </a:ext>
            </a:extLst>
          </p:cNvPr>
          <p:cNvSpPr txBox="1"/>
          <p:nvPr/>
        </p:nvSpPr>
        <p:spPr>
          <a:xfrm>
            <a:off x="5825769" y="6378138"/>
            <a:ext cx="6094602" cy="369332"/>
          </a:xfrm>
          <a:prstGeom prst="rect">
            <a:avLst/>
          </a:prstGeom>
          <a:noFill/>
        </p:spPr>
        <p:txBody>
          <a:bodyPr wrap="square">
            <a:spAutoFit/>
          </a:bodyPr>
          <a:lstStyle/>
          <a:p>
            <a:pPr algn="l"/>
            <a:r>
              <a:rPr lang="it-IT" b="1" i="0" dirty="0">
                <a:solidFill>
                  <a:srgbClr val="484848"/>
                </a:solidFill>
                <a:effectLst/>
                <a:latin typeface="Helvetica" panose="020B0604020202020204" pitchFamily="34" charset="0"/>
              </a:rPr>
              <a:t>ISOLA DI CALORE</a:t>
            </a:r>
          </a:p>
        </p:txBody>
      </p:sp>
      <p:sp>
        <p:nvSpPr>
          <p:cNvPr id="17" name="CasellaDiTesto 16">
            <a:extLst>
              <a:ext uri="{FF2B5EF4-FFF2-40B4-BE49-F238E27FC236}">
                <a16:creationId xmlns:a16="http://schemas.microsoft.com/office/drawing/2014/main" id="{6674DC7A-6144-6B77-B57E-8F41A26E5F78}"/>
              </a:ext>
            </a:extLst>
          </p:cNvPr>
          <p:cNvSpPr txBox="1"/>
          <p:nvPr/>
        </p:nvSpPr>
        <p:spPr>
          <a:xfrm>
            <a:off x="-25166" y="6596390"/>
            <a:ext cx="6119768" cy="261610"/>
          </a:xfrm>
          <a:prstGeom prst="rect">
            <a:avLst/>
          </a:prstGeom>
          <a:noFill/>
        </p:spPr>
        <p:txBody>
          <a:bodyPr wrap="square">
            <a:spAutoFit/>
          </a:bodyPr>
          <a:lstStyle/>
          <a:p>
            <a:r>
              <a:rPr lang="it-IT" sz="1050" dirty="0"/>
              <a:t>http://desk.cittametropolitana.mi.it/superset/dashboard/life/</a:t>
            </a:r>
          </a:p>
        </p:txBody>
      </p:sp>
      <p:pic>
        <p:nvPicPr>
          <p:cNvPr id="18" name="Immagine 1">
            <a:extLst>
              <a:ext uri="{FF2B5EF4-FFF2-40B4-BE49-F238E27FC236}">
                <a16:creationId xmlns:a16="http://schemas.microsoft.com/office/drawing/2014/main" id="{04516618-2EB0-3C36-225E-9AD25F38F8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01286A77-0DBA-529B-C697-FCF8905A301C}"/>
              </a:ext>
            </a:extLst>
          </p:cNvPr>
          <p:cNvPicPr>
            <a:picLocks noChangeAspect="1"/>
          </p:cNvPicPr>
          <p:nvPr/>
        </p:nvPicPr>
        <p:blipFill rotWithShape="1">
          <a:blip r:embed="rId9"/>
          <a:srcRect l="4079" t="18737" r="12465" b="7214"/>
          <a:stretch/>
        </p:blipFill>
        <p:spPr>
          <a:xfrm>
            <a:off x="8221212" y="4629777"/>
            <a:ext cx="3901548" cy="2137658"/>
          </a:xfrm>
          <a:prstGeom prst="rect">
            <a:avLst/>
          </a:prstGeom>
        </p:spPr>
      </p:pic>
      <p:pic>
        <p:nvPicPr>
          <p:cNvPr id="9" name="Immagine 8">
            <a:extLst>
              <a:ext uri="{FF2B5EF4-FFF2-40B4-BE49-F238E27FC236}">
                <a16:creationId xmlns:a16="http://schemas.microsoft.com/office/drawing/2014/main" id="{AB9C7F73-A81E-6C64-F8F1-C2F84C7D8BB8}"/>
              </a:ext>
            </a:extLst>
          </p:cNvPr>
          <p:cNvPicPr>
            <a:picLocks noChangeAspect="1"/>
          </p:cNvPicPr>
          <p:nvPr/>
        </p:nvPicPr>
        <p:blipFill>
          <a:blip r:embed="rId10"/>
          <a:stretch>
            <a:fillRect/>
          </a:stretch>
        </p:blipFill>
        <p:spPr>
          <a:xfrm>
            <a:off x="0" y="2075063"/>
            <a:ext cx="12192000" cy="2707873"/>
          </a:xfrm>
          <a:prstGeom prst="rect">
            <a:avLst/>
          </a:prstGeom>
        </p:spPr>
      </p:pic>
    </p:spTree>
    <p:extLst>
      <p:ext uri="{BB962C8B-B14F-4D97-AF65-F5344CB8AC3E}">
        <p14:creationId xmlns:p14="http://schemas.microsoft.com/office/powerpoint/2010/main" val="119198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L’Agenda metropolitana urbana per lo sviluppo sostenibile</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sp>
        <p:nvSpPr>
          <p:cNvPr id="66" name="CasellaDiTesto 65">
            <a:extLst>
              <a:ext uri="{FF2B5EF4-FFF2-40B4-BE49-F238E27FC236}">
                <a16:creationId xmlns:a16="http://schemas.microsoft.com/office/drawing/2014/main" id="{14AD4B24-30DF-0DE4-2151-50A0D8FC93EA}"/>
              </a:ext>
            </a:extLst>
          </p:cNvPr>
          <p:cNvSpPr txBox="1"/>
          <p:nvPr/>
        </p:nvSpPr>
        <p:spPr>
          <a:xfrm>
            <a:off x="469900" y="2428578"/>
            <a:ext cx="10878820" cy="1631216"/>
          </a:xfrm>
          <a:prstGeom prst="rect">
            <a:avLst/>
          </a:prstGeom>
          <a:noFill/>
        </p:spPr>
        <p:txBody>
          <a:bodyPr wrap="square">
            <a:spAutoFit/>
          </a:bodyPr>
          <a:lstStyle/>
          <a:p>
            <a:pPr defTabSz="1300480" hangingPunct="0">
              <a:spcBef>
                <a:spcPts val="1001"/>
              </a:spcBef>
              <a:tabLst>
                <a:tab pos="0" algn="l"/>
              </a:tabLst>
            </a:pPr>
            <a:r>
              <a:rPr lang="it-IT" sz="2000" b="1" dirty="0">
                <a:solidFill>
                  <a:srgbClr val="192842"/>
                </a:solidFill>
                <a:latin typeface="Mercury SSm A"/>
                <a:sym typeface="Lato Regular"/>
              </a:rPr>
              <a:t>Città Metropolitana </a:t>
            </a:r>
            <a:r>
              <a:rPr lang="it-IT" sz="2000" dirty="0">
                <a:solidFill>
                  <a:srgbClr val="192842"/>
                </a:solidFill>
                <a:latin typeface="Mercury SSm A"/>
                <a:sym typeface="Lato Regular"/>
              </a:rPr>
              <a:t>ha approvato con Delibera del Consiglio metropolitano lo scorso dicembre </a:t>
            </a:r>
            <a:r>
              <a:rPr lang="it-IT" sz="2000" b="1" dirty="0">
                <a:solidFill>
                  <a:srgbClr val="192842"/>
                </a:solidFill>
                <a:latin typeface="Mercury SSm A"/>
                <a:sym typeface="Lato Regular"/>
              </a:rPr>
              <a:t>l’Agenda Metropolitana urbana per lo sviluppo sostenibile</a:t>
            </a:r>
            <a:r>
              <a:rPr lang="it-IT" sz="2000" dirty="0">
                <a:solidFill>
                  <a:srgbClr val="192842"/>
                </a:solidFill>
                <a:latin typeface="Mercury SSm A"/>
                <a:sym typeface="Lato Regular"/>
              </a:rPr>
              <a:t>, che individua </a:t>
            </a:r>
            <a:r>
              <a:rPr lang="it-IT" sz="2000" b="1" dirty="0">
                <a:solidFill>
                  <a:srgbClr val="192842"/>
                </a:solidFill>
                <a:latin typeface="Mercury SSm A"/>
                <a:sym typeface="Lato Regular"/>
              </a:rPr>
              <a:t>sei priorità strategiche</a:t>
            </a:r>
            <a:r>
              <a:rPr lang="it-IT" sz="2000" dirty="0">
                <a:solidFill>
                  <a:srgbClr val="192842"/>
                </a:solidFill>
                <a:latin typeface="Mercury SSm A"/>
                <a:sym typeface="Lato Regular"/>
              </a:rPr>
              <a:t>, le traiettorie, per la transizione sostenibile del territorio metropolitano e guidate da cinque diversi valori che garantiscano sia giusta e responsabile, </a:t>
            </a:r>
            <a:r>
              <a:rPr lang="it-IT" sz="2000" b="1" dirty="0">
                <a:solidFill>
                  <a:srgbClr val="192842"/>
                </a:solidFill>
                <a:latin typeface="Mercury SSm A"/>
                <a:sym typeface="Lato Regular"/>
              </a:rPr>
              <a:t>per contribuire al raggiungimento degli obiettivi e target dell’Agenda 2030</a:t>
            </a:r>
          </a:p>
        </p:txBody>
      </p:sp>
      <p:sp>
        <p:nvSpPr>
          <p:cNvPr id="68" name="CasellaDiTesto 67">
            <a:extLst>
              <a:ext uri="{FF2B5EF4-FFF2-40B4-BE49-F238E27FC236}">
                <a16:creationId xmlns:a16="http://schemas.microsoft.com/office/drawing/2014/main" id="{CD6FEF0B-BAF2-71E9-35D7-A757EFC3EDD6}"/>
              </a:ext>
            </a:extLst>
          </p:cNvPr>
          <p:cNvSpPr txBox="1"/>
          <p:nvPr/>
        </p:nvSpPr>
        <p:spPr>
          <a:xfrm>
            <a:off x="508000" y="4459382"/>
            <a:ext cx="7132320" cy="1323439"/>
          </a:xfrm>
          <a:prstGeom prst="rect">
            <a:avLst/>
          </a:prstGeom>
          <a:noFill/>
        </p:spPr>
        <p:txBody>
          <a:bodyPr wrap="square">
            <a:spAutoFit/>
          </a:bodyPr>
          <a:lstStyle/>
          <a:p>
            <a:r>
              <a:rPr lang="it-IT" sz="2000" dirty="0">
                <a:solidFill>
                  <a:srgbClr val="192842"/>
                </a:solidFill>
                <a:latin typeface="Mercury SSm A"/>
              </a:rPr>
              <a:t>Una delle </a:t>
            </a:r>
            <a:r>
              <a:rPr lang="it-IT" sz="2000" b="1" dirty="0">
                <a:solidFill>
                  <a:srgbClr val="192842"/>
                </a:solidFill>
                <a:latin typeface="Mercury SSm A"/>
              </a:rPr>
              <a:t>azioni cardine della traiettoria resiliente</a:t>
            </a:r>
            <a:r>
              <a:rPr lang="it-IT" sz="2000" dirty="0">
                <a:solidFill>
                  <a:srgbClr val="192842"/>
                </a:solidFill>
                <a:latin typeface="Mercury SSm A"/>
              </a:rPr>
              <a:t>, che ha l’obiettivo di sviluppare soluzioni per compensare le difficoltà dovute al cambiamento climatico, è proprio il </a:t>
            </a:r>
            <a:r>
              <a:rPr lang="it-IT" sz="2000" b="1" dirty="0">
                <a:solidFill>
                  <a:schemeClr val="accent5">
                    <a:lumMod val="75000"/>
                  </a:schemeClr>
                </a:solidFill>
                <a:latin typeface="Mercury SSm A"/>
              </a:rPr>
              <a:t>Piano Integrato Città metropolitana spugna</a:t>
            </a:r>
          </a:p>
        </p:txBody>
      </p:sp>
      <p:pic>
        <p:nvPicPr>
          <p:cNvPr id="2" name="CMM AGENDA 261X159 logo.jpg" descr="CMM AGENDA 261X159 logo.jpg">
            <a:extLst>
              <a:ext uri="{FF2B5EF4-FFF2-40B4-BE49-F238E27FC236}">
                <a16:creationId xmlns:a16="http://schemas.microsoft.com/office/drawing/2014/main" id="{D844FB56-9BF4-CF66-5B63-291AF835F0D8}"/>
              </a:ext>
            </a:extLst>
          </p:cNvPr>
          <p:cNvPicPr>
            <a:picLocks noChangeAspect="1"/>
          </p:cNvPicPr>
          <p:nvPr/>
        </p:nvPicPr>
        <p:blipFill>
          <a:blip r:embed="rId10"/>
          <a:stretch>
            <a:fillRect/>
          </a:stretch>
        </p:blipFill>
        <p:spPr>
          <a:xfrm>
            <a:off x="8403965" y="4168571"/>
            <a:ext cx="2944755" cy="1793931"/>
          </a:xfrm>
          <a:prstGeom prst="rect">
            <a:avLst/>
          </a:prstGeom>
          <a:ln w="12700">
            <a:miter lim="400000"/>
          </a:ln>
        </p:spPr>
      </p:pic>
      <p:pic>
        <p:nvPicPr>
          <p:cNvPr id="3" name="Immagine 1">
            <a:extLst>
              <a:ext uri="{FF2B5EF4-FFF2-40B4-BE49-F238E27FC236}">
                <a16:creationId xmlns:a16="http://schemas.microsoft.com/office/drawing/2014/main" id="{C6604E1E-065D-8F00-8C24-CBC77A020A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27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L’Agenda metropolitana urbana per lo sviluppo sostenibile</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3" name="Immagine 2">
            <a:extLst>
              <a:ext uri="{FF2B5EF4-FFF2-40B4-BE49-F238E27FC236}">
                <a16:creationId xmlns:a16="http://schemas.microsoft.com/office/drawing/2014/main" id="{F1D87BB2-2DC8-E4FF-9A5C-577DA3C338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58998"/>
            <a:ext cx="8531441" cy="4582059"/>
          </a:xfrm>
          <a:prstGeom prst="rect">
            <a:avLst/>
          </a:prstGeom>
        </p:spPr>
      </p:pic>
      <p:pic>
        <p:nvPicPr>
          <p:cNvPr id="2" name="Immagine 1">
            <a:extLst>
              <a:ext uri="{FF2B5EF4-FFF2-40B4-BE49-F238E27FC236}">
                <a16:creationId xmlns:a16="http://schemas.microsoft.com/office/drawing/2014/main" id="{53F6DF09-A943-E3C0-D903-1267DA8362FE}"/>
              </a:ext>
            </a:extLst>
          </p:cNvPr>
          <p:cNvPicPr>
            <a:picLocks noChangeAspect="1"/>
          </p:cNvPicPr>
          <p:nvPr/>
        </p:nvPicPr>
        <p:blipFill>
          <a:blip r:embed="rId11"/>
          <a:stretch>
            <a:fillRect/>
          </a:stretch>
        </p:blipFill>
        <p:spPr>
          <a:xfrm>
            <a:off x="9040350" y="3584841"/>
            <a:ext cx="2228322" cy="2228322"/>
          </a:xfrm>
          <a:prstGeom prst="rect">
            <a:avLst/>
          </a:prstGeom>
        </p:spPr>
      </p:pic>
      <p:pic>
        <p:nvPicPr>
          <p:cNvPr id="4" name="Immagine 1">
            <a:extLst>
              <a:ext uri="{FF2B5EF4-FFF2-40B4-BE49-F238E27FC236}">
                <a16:creationId xmlns:a16="http://schemas.microsoft.com/office/drawing/2014/main" id="{84691F1F-207D-C9D0-3054-9133A4669C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350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6DCA5F5D-D2C8-94FD-A9E8-DC9C932783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6" name="Elemento grafico 5">
            <a:extLst>
              <a:ext uri="{FF2B5EF4-FFF2-40B4-BE49-F238E27FC236}">
                <a16:creationId xmlns:a16="http://schemas.microsoft.com/office/drawing/2014/main" id="{AA038038-7789-5C21-CD92-7604660737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7" name="Immagine 1">
            <a:extLst>
              <a:ext uri="{FF2B5EF4-FFF2-40B4-BE49-F238E27FC236}">
                <a16:creationId xmlns:a16="http://schemas.microsoft.com/office/drawing/2014/main" id="{5F070F9B-35EB-A113-FA98-AF5B17A3F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8D51042A-CBAA-93DA-A8B9-85B83B2BD8D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10" name="CasellaDiTesto 9">
            <a:extLst>
              <a:ext uri="{FF2B5EF4-FFF2-40B4-BE49-F238E27FC236}">
                <a16:creationId xmlns:a16="http://schemas.microsoft.com/office/drawing/2014/main" id="{2FA3FEF4-40F4-591C-BAE8-F899D7B42AAA}"/>
              </a:ext>
            </a:extLst>
          </p:cNvPr>
          <p:cNvSpPr txBox="1"/>
          <p:nvPr/>
        </p:nvSpPr>
        <p:spPr>
          <a:xfrm>
            <a:off x="469900" y="1384981"/>
            <a:ext cx="11341101" cy="584775"/>
          </a:xfrm>
          <a:prstGeom prst="rect">
            <a:avLst/>
          </a:prstGeom>
          <a:noFill/>
        </p:spPr>
        <p:txBody>
          <a:bodyPr wrap="square" rtlCol="0">
            <a:spAutoFit/>
          </a:bodyPr>
          <a:lstStyle/>
          <a:p>
            <a:r>
              <a:rPr lang="it-IT" sz="3200" dirty="0">
                <a:solidFill>
                  <a:schemeClr val="bg1"/>
                </a:solidFill>
                <a:latin typeface="Source Sans Pro Black" panose="020B0803030403020204" pitchFamily="34" charset="0"/>
              </a:rPr>
              <a:t>L’Agenda metropolitana urbana per lo sviluppo sostenibile</a:t>
            </a:r>
          </a:p>
        </p:txBody>
      </p:sp>
      <p:pic>
        <p:nvPicPr>
          <p:cNvPr id="11" name="Elemento grafico 10">
            <a:extLst>
              <a:ext uri="{FF2B5EF4-FFF2-40B4-BE49-F238E27FC236}">
                <a16:creationId xmlns:a16="http://schemas.microsoft.com/office/drawing/2014/main" id="{591116F8-5B7A-ED12-1FEF-43BCE0AAC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4" name="Immagine 3">
            <a:extLst>
              <a:ext uri="{FF2B5EF4-FFF2-40B4-BE49-F238E27FC236}">
                <a16:creationId xmlns:a16="http://schemas.microsoft.com/office/drawing/2014/main" id="{B816ACA9-C9A4-3700-84B0-295C938CE0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999" y="2492071"/>
            <a:ext cx="7854685" cy="4120129"/>
          </a:xfrm>
          <a:prstGeom prst="rect">
            <a:avLst/>
          </a:prstGeom>
        </p:spPr>
      </p:pic>
      <p:pic>
        <p:nvPicPr>
          <p:cNvPr id="1032" name="Picture 8">
            <a:extLst>
              <a:ext uri="{FF2B5EF4-FFF2-40B4-BE49-F238E27FC236}">
                <a16:creationId xmlns:a16="http://schemas.microsoft.com/office/drawing/2014/main" id="{5903D521-81D3-26FB-25BB-05D40F45C8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1803" y="3160395"/>
            <a:ext cx="1286258"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Raggruppa">
            <a:extLst>
              <a:ext uri="{FF2B5EF4-FFF2-40B4-BE49-F238E27FC236}">
                <a16:creationId xmlns:a16="http://schemas.microsoft.com/office/drawing/2014/main" id="{A6484D54-6486-0798-5438-4419547AB5A3}"/>
              </a:ext>
            </a:extLst>
          </p:cNvPr>
          <p:cNvGrpSpPr/>
          <p:nvPr/>
        </p:nvGrpSpPr>
        <p:grpSpPr>
          <a:xfrm>
            <a:off x="8281803" y="3931920"/>
            <a:ext cx="3426096" cy="771525"/>
            <a:chOff x="0" y="0"/>
            <a:chExt cx="6482829" cy="1325407"/>
          </a:xfrm>
        </p:grpSpPr>
        <p:pic>
          <p:nvPicPr>
            <p:cNvPr id="12" name="Immagine" descr="Immagine">
              <a:extLst>
                <a:ext uri="{FF2B5EF4-FFF2-40B4-BE49-F238E27FC236}">
                  <a16:creationId xmlns:a16="http://schemas.microsoft.com/office/drawing/2014/main" id="{7498A213-F32F-EFC8-6B8A-C8B46CF3588A}"/>
                </a:ext>
              </a:extLst>
            </p:cNvPr>
            <p:cNvPicPr>
              <a:picLocks noChangeAspect="1"/>
            </p:cNvPicPr>
            <p:nvPr/>
          </p:nvPicPr>
          <p:blipFill>
            <a:blip r:embed="rId12"/>
            <a:stretch>
              <a:fillRect/>
            </a:stretch>
          </p:blipFill>
          <p:spPr>
            <a:xfrm>
              <a:off x="1600103" y="166217"/>
              <a:ext cx="992974" cy="992974"/>
            </a:xfrm>
            <a:prstGeom prst="rect">
              <a:avLst/>
            </a:prstGeom>
            <a:ln w="12700" cap="flat">
              <a:noFill/>
              <a:miter lim="400000"/>
            </a:ln>
            <a:effectLst/>
          </p:spPr>
        </p:pic>
        <p:pic>
          <p:nvPicPr>
            <p:cNvPr id="13" name="Immagine" descr="Immagine">
              <a:extLst>
                <a:ext uri="{FF2B5EF4-FFF2-40B4-BE49-F238E27FC236}">
                  <a16:creationId xmlns:a16="http://schemas.microsoft.com/office/drawing/2014/main" id="{0D0F72B5-75AB-F524-4ED1-8D1C4C39D0CB}"/>
                </a:ext>
              </a:extLst>
            </p:cNvPr>
            <p:cNvPicPr>
              <a:picLocks noChangeAspect="1"/>
            </p:cNvPicPr>
            <p:nvPr/>
          </p:nvPicPr>
          <p:blipFill>
            <a:blip r:embed="rId13"/>
            <a:stretch>
              <a:fillRect/>
            </a:stretch>
          </p:blipFill>
          <p:spPr>
            <a:xfrm>
              <a:off x="4179375" y="166217"/>
              <a:ext cx="992973" cy="992974"/>
            </a:xfrm>
            <a:prstGeom prst="rect">
              <a:avLst/>
            </a:prstGeom>
            <a:ln w="12700" cap="flat">
              <a:noFill/>
              <a:miter lim="400000"/>
            </a:ln>
            <a:effectLst/>
          </p:spPr>
        </p:pic>
        <p:pic>
          <p:nvPicPr>
            <p:cNvPr id="14" name="SDG-icon-IT-RGB-13.jpg" descr="SDG-icon-IT-RGB-13.jpg">
              <a:extLst>
                <a:ext uri="{FF2B5EF4-FFF2-40B4-BE49-F238E27FC236}">
                  <a16:creationId xmlns:a16="http://schemas.microsoft.com/office/drawing/2014/main" id="{A3B0D568-1770-8F7F-A2FD-49388226490B}"/>
                </a:ext>
              </a:extLst>
            </p:cNvPr>
            <p:cNvPicPr>
              <a:picLocks noChangeAspect="1"/>
            </p:cNvPicPr>
            <p:nvPr/>
          </p:nvPicPr>
          <p:blipFill>
            <a:blip r:embed="rId14"/>
            <a:stretch>
              <a:fillRect/>
            </a:stretch>
          </p:blipFill>
          <p:spPr>
            <a:xfrm>
              <a:off x="0" y="0"/>
              <a:ext cx="1325408" cy="1325408"/>
            </a:xfrm>
            <a:prstGeom prst="rect">
              <a:avLst/>
            </a:prstGeom>
            <a:ln w="12700" cap="flat">
              <a:noFill/>
              <a:miter lim="400000"/>
            </a:ln>
            <a:effectLst/>
          </p:spPr>
        </p:pic>
        <p:pic>
          <p:nvPicPr>
            <p:cNvPr id="15" name="Immagine" descr="Immagine">
              <a:extLst>
                <a:ext uri="{FF2B5EF4-FFF2-40B4-BE49-F238E27FC236}">
                  <a16:creationId xmlns:a16="http://schemas.microsoft.com/office/drawing/2014/main" id="{3C04D81F-36C6-4169-667A-E6674421522D}"/>
                </a:ext>
              </a:extLst>
            </p:cNvPr>
            <p:cNvPicPr>
              <a:picLocks noChangeAspect="1"/>
            </p:cNvPicPr>
            <p:nvPr/>
          </p:nvPicPr>
          <p:blipFill>
            <a:blip r:embed="rId15"/>
            <a:stretch>
              <a:fillRect/>
            </a:stretch>
          </p:blipFill>
          <p:spPr>
            <a:xfrm>
              <a:off x="2867772" y="166217"/>
              <a:ext cx="992973" cy="992974"/>
            </a:xfrm>
            <a:prstGeom prst="rect">
              <a:avLst/>
            </a:prstGeom>
            <a:ln w="12700" cap="flat">
              <a:noFill/>
              <a:miter lim="400000"/>
            </a:ln>
            <a:effectLst/>
          </p:spPr>
        </p:pic>
        <p:pic>
          <p:nvPicPr>
            <p:cNvPr id="16" name="Immagine" descr="Immagine">
              <a:extLst>
                <a:ext uri="{FF2B5EF4-FFF2-40B4-BE49-F238E27FC236}">
                  <a16:creationId xmlns:a16="http://schemas.microsoft.com/office/drawing/2014/main" id="{26C818C5-3DA9-390E-50BD-F0D867C8C844}"/>
                </a:ext>
              </a:extLst>
            </p:cNvPr>
            <p:cNvPicPr>
              <a:picLocks noChangeAspect="1"/>
            </p:cNvPicPr>
            <p:nvPr/>
          </p:nvPicPr>
          <p:blipFill>
            <a:blip r:embed="rId16"/>
            <a:stretch>
              <a:fillRect/>
            </a:stretch>
          </p:blipFill>
          <p:spPr>
            <a:xfrm>
              <a:off x="5489857" y="166217"/>
              <a:ext cx="992973" cy="992974"/>
            </a:xfrm>
            <a:prstGeom prst="rect">
              <a:avLst/>
            </a:prstGeom>
            <a:ln w="12700" cap="flat">
              <a:noFill/>
              <a:miter lim="400000"/>
            </a:ln>
            <a:effectLst/>
          </p:spPr>
        </p:pic>
      </p:grpSp>
      <p:pic>
        <p:nvPicPr>
          <p:cNvPr id="2" name="Immagine 1">
            <a:extLst>
              <a:ext uri="{FF2B5EF4-FFF2-40B4-BE49-F238E27FC236}">
                <a16:creationId xmlns:a16="http://schemas.microsoft.com/office/drawing/2014/main" id="{276AC7B3-F6FF-E1A5-15B7-8492667F62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22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F8F1041-4D4C-DD7D-175C-EB55ED4668CE}"/>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7" name="CasellaDiTesto 6">
            <a:extLst>
              <a:ext uri="{FF2B5EF4-FFF2-40B4-BE49-F238E27FC236}">
                <a16:creationId xmlns:a16="http://schemas.microsoft.com/office/drawing/2014/main" id="{3DB585D7-BEC9-1F39-78E2-240F0147C969}"/>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Le Nature-</a:t>
            </a:r>
            <a:r>
              <a:rPr lang="it-IT" sz="3600" dirty="0" err="1">
                <a:solidFill>
                  <a:schemeClr val="bg1"/>
                </a:solidFill>
                <a:latin typeface="Source Sans Pro Black" panose="020B0803030403020204" pitchFamily="34" charset="0"/>
              </a:rPr>
              <a:t>Based</a:t>
            </a:r>
            <a:r>
              <a:rPr lang="it-IT" sz="3600" dirty="0">
                <a:solidFill>
                  <a:schemeClr val="bg1"/>
                </a:solidFill>
                <a:latin typeface="Source Sans Pro Black" panose="020B0803030403020204" pitchFamily="34" charset="0"/>
              </a:rPr>
              <a:t> Solutions</a:t>
            </a:r>
          </a:p>
        </p:txBody>
      </p:sp>
      <p:pic>
        <p:nvPicPr>
          <p:cNvPr id="13" name="Elemento grafico 12">
            <a:extLst>
              <a:ext uri="{FF2B5EF4-FFF2-40B4-BE49-F238E27FC236}">
                <a16:creationId xmlns:a16="http://schemas.microsoft.com/office/drawing/2014/main" id="{C794D1B2-FEBD-229B-41A5-9DE2C0A3F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2" name="Immagine 1">
            <a:extLst>
              <a:ext uri="{FF2B5EF4-FFF2-40B4-BE49-F238E27FC236}">
                <a16:creationId xmlns:a16="http://schemas.microsoft.com/office/drawing/2014/main" id="{209E19D0-4FE4-C6D1-FFB1-6A4ABAD69C95}"/>
              </a:ext>
            </a:extLst>
          </p:cNvPr>
          <p:cNvPicPr>
            <a:picLocks noChangeAspect="1"/>
          </p:cNvPicPr>
          <p:nvPr/>
        </p:nvPicPr>
        <p:blipFill>
          <a:blip r:embed="rId10"/>
          <a:stretch>
            <a:fillRect/>
          </a:stretch>
        </p:blipFill>
        <p:spPr>
          <a:xfrm>
            <a:off x="269984" y="2462788"/>
            <a:ext cx="4967841" cy="4040547"/>
          </a:xfrm>
          <a:prstGeom prst="rect">
            <a:avLst/>
          </a:prstGeom>
        </p:spPr>
      </p:pic>
      <p:pic>
        <p:nvPicPr>
          <p:cNvPr id="3" name="Immagine 2">
            <a:extLst>
              <a:ext uri="{FF2B5EF4-FFF2-40B4-BE49-F238E27FC236}">
                <a16:creationId xmlns:a16="http://schemas.microsoft.com/office/drawing/2014/main" id="{98B2F5CE-D17F-CA72-5CFD-B81C69597E64}"/>
              </a:ext>
            </a:extLst>
          </p:cNvPr>
          <p:cNvPicPr>
            <a:picLocks noChangeAspect="1"/>
          </p:cNvPicPr>
          <p:nvPr/>
        </p:nvPicPr>
        <p:blipFill>
          <a:blip r:embed="rId11"/>
          <a:stretch>
            <a:fillRect/>
          </a:stretch>
        </p:blipFill>
        <p:spPr>
          <a:xfrm>
            <a:off x="5696126" y="2225687"/>
            <a:ext cx="5305508" cy="4553257"/>
          </a:xfrm>
          <a:prstGeom prst="rect">
            <a:avLst/>
          </a:prstGeom>
        </p:spPr>
      </p:pic>
      <p:pic>
        <p:nvPicPr>
          <p:cNvPr id="4" name="Immagine 1">
            <a:extLst>
              <a:ext uri="{FF2B5EF4-FFF2-40B4-BE49-F238E27FC236}">
                <a16:creationId xmlns:a16="http://schemas.microsoft.com/office/drawing/2014/main" id="{0A55E651-C430-DA45-D653-28D84F5C34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21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a:extLst>
              <a:ext uri="{FF2B5EF4-FFF2-40B4-BE49-F238E27FC236}">
                <a16:creationId xmlns:a16="http://schemas.microsoft.com/office/drawing/2014/main" id="{86FB1CB5-F7C2-057B-86C4-E2660085D8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190606"/>
            <a:ext cx="12192000" cy="968393"/>
          </a:xfrm>
          <a:prstGeom prst="rect">
            <a:avLst/>
          </a:prstGeom>
        </p:spPr>
      </p:pic>
      <p:pic>
        <p:nvPicPr>
          <p:cNvPr id="11" name="Elemento grafico 10">
            <a:extLst>
              <a:ext uri="{FF2B5EF4-FFF2-40B4-BE49-F238E27FC236}">
                <a16:creationId xmlns:a16="http://schemas.microsoft.com/office/drawing/2014/main" id="{C50A2A6A-7ADC-BE77-61E9-6D5EA72A1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99" y="224234"/>
            <a:ext cx="1946279" cy="727877"/>
          </a:xfrm>
          <a:prstGeom prst="rect">
            <a:avLst/>
          </a:prstGeom>
        </p:spPr>
      </p:pic>
      <p:pic>
        <p:nvPicPr>
          <p:cNvPr id="1030" name="Immagine 1">
            <a:extLst>
              <a:ext uri="{FF2B5EF4-FFF2-40B4-BE49-F238E27FC236}">
                <a16:creationId xmlns:a16="http://schemas.microsoft.com/office/drawing/2014/main" id="{7AB4B0B6-8EFC-CA07-987B-A52DFA07A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8559"/>
          <a:stretch>
            <a:fillRect/>
          </a:stretch>
        </p:blipFill>
        <p:spPr bwMode="auto">
          <a:xfrm>
            <a:off x="9361492" y="160733"/>
            <a:ext cx="26812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DF8F1041-4D4C-DD7D-175C-EB55ED4668CE}"/>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0" y="5870138"/>
            <a:ext cx="1016000" cy="1016000"/>
          </a:xfrm>
          <a:prstGeom prst="rect">
            <a:avLst/>
          </a:prstGeom>
        </p:spPr>
      </p:pic>
      <p:sp>
        <p:nvSpPr>
          <p:cNvPr id="7" name="CasellaDiTesto 6">
            <a:extLst>
              <a:ext uri="{FF2B5EF4-FFF2-40B4-BE49-F238E27FC236}">
                <a16:creationId xmlns:a16="http://schemas.microsoft.com/office/drawing/2014/main" id="{3DB585D7-BEC9-1F39-78E2-240F0147C969}"/>
              </a:ext>
            </a:extLst>
          </p:cNvPr>
          <p:cNvSpPr txBox="1"/>
          <p:nvPr/>
        </p:nvSpPr>
        <p:spPr>
          <a:xfrm>
            <a:off x="469900" y="1384981"/>
            <a:ext cx="11341101" cy="646331"/>
          </a:xfrm>
          <a:prstGeom prst="rect">
            <a:avLst/>
          </a:prstGeom>
          <a:noFill/>
        </p:spPr>
        <p:txBody>
          <a:bodyPr wrap="square" rtlCol="0">
            <a:spAutoFit/>
          </a:bodyPr>
          <a:lstStyle/>
          <a:p>
            <a:r>
              <a:rPr lang="it-IT" sz="3600" dirty="0">
                <a:solidFill>
                  <a:schemeClr val="bg1"/>
                </a:solidFill>
                <a:latin typeface="Source Sans Pro Black" panose="020B0803030403020204" pitchFamily="34" charset="0"/>
              </a:rPr>
              <a:t>Le Nature-</a:t>
            </a:r>
            <a:r>
              <a:rPr lang="it-IT" sz="3600" dirty="0" err="1">
                <a:solidFill>
                  <a:schemeClr val="bg1"/>
                </a:solidFill>
                <a:latin typeface="Source Sans Pro Black" panose="020B0803030403020204" pitchFamily="34" charset="0"/>
              </a:rPr>
              <a:t>Based</a:t>
            </a:r>
            <a:r>
              <a:rPr lang="it-IT" sz="3600" dirty="0">
                <a:solidFill>
                  <a:schemeClr val="bg1"/>
                </a:solidFill>
                <a:latin typeface="Source Sans Pro Black" panose="020B0803030403020204" pitchFamily="34" charset="0"/>
              </a:rPr>
              <a:t> Solutions</a:t>
            </a:r>
          </a:p>
        </p:txBody>
      </p:sp>
      <p:pic>
        <p:nvPicPr>
          <p:cNvPr id="13" name="Elemento grafico 12">
            <a:extLst>
              <a:ext uri="{FF2B5EF4-FFF2-40B4-BE49-F238E27FC236}">
                <a16:creationId xmlns:a16="http://schemas.microsoft.com/office/drawing/2014/main" id="{C794D1B2-FEBD-229B-41A5-9DE2C0A3F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92525" y="2805072"/>
            <a:ext cx="499475" cy="3494128"/>
          </a:xfrm>
          <a:prstGeom prst="rect">
            <a:avLst/>
          </a:prstGeom>
        </p:spPr>
      </p:pic>
      <p:pic>
        <p:nvPicPr>
          <p:cNvPr id="4" name="Picture 6">
            <a:extLst>
              <a:ext uri="{FF2B5EF4-FFF2-40B4-BE49-F238E27FC236}">
                <a16:creationId xmlns:a16="http://schemas.microsoft.com/office/drawing/2014/main" id="{72EE9AFE-383C-446C-F161-FE26EA119C26}"/>
              </a:ext>
            </a:extLst>
          </p:cNvPr>
          <p:cNvPicPr>
            <a:picLocks noChangeAspect="1" noChangeArrowheads="1"/>
          </p:cNvPicPr>
          <p:nvPr/>
        </p:nvPicPr>
        <p:blipFill>
          <a:blip r:embed="rId10"/>
          <a:srcRect l="29698" t="34203" r="15967" b="18425"/>
          <a:stretch>
            <a:fillRect/>
          </a:stretch>
        </p:blipFill>
        <p:spPr bwMode="auto">
          <a:xfrm>
            <a:off x="1587894" y="2353375"/>
            <a:ext cx="8676798" cy="4253128"/>
          </a:xfrm>
          <a:prstGeom prst="rect">
            <a:avLst/>
          </a:prstGeom>
          <a:noFill/>
          <a:ln w="9525" cap="flat">
            <a:noFill/>
            <a:round/>
            <a:headEnd/>
            <a:tailEnd/>
          </a:ln>
          <a:effectLst/>
        </p:spPr>
      </p:pic>
      <p:pic>
        <p:nvPicPr>
          <p:cNvPr id="2" name="Immagine 1">
            <a:extLst>
              <a:ext uri="{FF2B5EF4-FFF2-40B4-BE49-F238E27FC236}">
                <a16:creationId xmlns:a16="http://schemas.microsoft.com/office/drawing/2014/main" id="{98936DD5-3C0B-1A39-9210-DF8AF9BF7A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6680" y="224234"/>
            <a:ext cx="167481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6653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3017</Words>
  <Application>Microsoft Office PowerPoint</Application>
  <PresentationFormat>Widescreen</PresentationFormat>
  <Paragraphs>586</Paragraphs>
  <Slides>28</Slides>
  <Notes>11</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28</vt:i4>
      </vt:variant>
    </vt:vector>
  </HeadingPairs>
  <TitlesOfParts>
    <vt:vector size="40" baseType="lpstr">
      <vt:lpstr>Arial</vt:lpstr>
      <vt:lpstr>Calibri</vt:lpstr>
      <vt:lpstr>Calibri Light</vt:lpstr>
      <vt:lpstr>FuturaBT-Light</vt:lpstr>
      <vt:lpstr>Helvetica</vt:lpstr>
      <vt:lpstr>Lucida Sans Unicode</vt:lpstr>
      <vt:lpstr>Maiandra GD</vt:lpstr>
      <vt:lpstr>Mercury SSm A</vt:lpstr>
      <vt:lpstr>Source Sans Pro</vt:lpstr>
      <vt:lpstr>Source Sans Pro Black</vt:lpstr>
      <vt:lpstr>Trebuchet MS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Musella Erica</dc:creator>
  <cp:lastModifiedBy>CMMi CMMi</cp:lastModifiedBy>
  <cp:revision>20</cp:revision>
  <dcterms:created xsi:type="dcterms:W3CDTF">2023-02-15T10:23:37Z</dcterms:created>
  <dcterms:modified xsi:type="dcterms:W3CDTF">2023-09-18T10:09:40Z</dcterms:modified>
</cp:coreProperties>
</file>